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84" r:id="rId4"/>
    <p:sldId id="282" r:id="rId5"/>
    <p:sldId id="277" r:id="rId6"/>
    <p:sldId id="289" r:id="rId7"/>
    <p:sldId id="291" r:id="rId8"/>
    <p:sldId id="279" r:id="rId9"/>
    <p:sldId id="286" r:id="rId10"/>
    <p:sldId id="287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66"/>
    <p:restoredTop sz="93883" autoAdjust="0"/>
  </p:normalViewPr>
  <p:slideViewPr>
    <p:cSldViewPr snapToGrid="0" snapToObjects="1">
      <p:cViewPr>
        <p:scale>
          <a:sx n="80" d="100"/>
          <a:sy n="80" d="100"/>
        </p:scale>
        <p:origin x="1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4A78C-94CB-1845-83B5-C89B0FB722DD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5AC2A-0FF1-F34C-AF51-47FA4DFC385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474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will have </a:t>
            </a:r>
            <a:r>
              <a:rPr lang="en-GB" b="1" dirty="0"/>
              <a:t>8-10 Minutes </a:t>
            </a:r>
            <a:r>
              <a:rPr lang="en-GB" dirty="0"/>
              <a:t>to present your advocacy achievements as part of the  learning event.  </a:t>
            </a:r>
          </a:p>
          <a:p>
            <a:r>
              <a:rPr lang="en-GB" dirty="0"/>
              <a:t>This is the template for your presentation.  It asks questions to help organize your presentation.  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5AC2A-0FF1-F34C-AF51-47FA4DFC385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677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Track - generate evidence, and collecting data, for example monitoring and how this information and data can impact to influence policy making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5AC2A-0FF1-F34C-AF51-47FA4DFC385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451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Which specific stakeholder group(s) are you trying to influence? At what scale? </a:t>
            </a:r>
          </a:p>
          <a:p>
            <a:r>
              <a:rPr lang="en-GB" dirty="0"/>
              <a:t> (e.g. national government  - ministries of ag, environment, and finance, local government – mayors of these communities, farmer groups, cross-scale private sector, bilateral investors, etc.)</a:t>
            </a:r>
          </a:p>
          <a:p>
            <a:endParaRPr lang="en-GB" dirty="0"/>
          </a:p>
          <a:p>
            <a:r>
              <a:rPr lang="en-GB" dirty="0"/>
              <a:t>At what scale?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5AC2A-0FF1-F34C-AF51-47FA4DFC385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04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you want the stakeholders you are influencing to do differently? (e.g. a different way of working among or within  ministries, an increased use of evidence in decision making, a change in budget allocations,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5AC2A-0FF1-F34C-AF51-47FA4DFC385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835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are the key messages that you communicate to the stakeholders  you  are  trying to influence?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5AC2A-0FF1-F34C-AF51-47FA4DFC385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333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What kinds of  evidence do you use to support the message?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5AC2A-0FF1-F34C-AF51-47FA4DFC385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699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What experiences and successes  from the project underpins the messages you are communicating?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5AC2A-0FF1-F34C-AF51-47FA4DFC385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353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What experiences and successes  from the project underpins the messages you are communicating?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5AC2A-0FF1-F34C-AF51-47FA4DFC385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15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Track - generate evidence, and collecting data, for example monitoring and how this information and data can impact to influence policy making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5AC2A-0FF1-F34C-AF51-47FA4DFC385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72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Track - generate evidence, and collecting data, for example monitoring and how this information and data can impact to influence policy making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5AC2A-0FF1-F34C-AF51-47FA4DFC385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42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837C4-68BA-4B43-98E6-E444B40B1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5A3CB-9262-9640-AF51-C6440E91A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669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8F7E38-C531-E340-87AF-F4FE3709D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C6BEB8-655F-784C-AB14-4AEBDA449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77234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A41366-EDEB-B744-9359-DE27A751CD00}"/>
              </a:ext>
            </a:extLst>
          </p:cNvPr>
          <p:cNvSpPr/>
          <p:nvPr userDrawn="1"/>
        </p:nvSpPr>
        <p:spPr>
          <a:xfrm>
            <a:off x="10118725" y="0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02710B-8579-1344-999C-AFA07A8B6A15}"/>
              </a:ext>
            </a:extLst>
          </p:cNvPr>
          <p:cNvSpPr/>
          <p:nvPr userDrawn="1"/>
        </p:nvSpPr>
        <p:spPr>
          <a:xfrm rot="16200000">
            <a:off x="-954088" y="5738813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8FF796-EE90-6745-A39D-36677BD5084D}"/>
              </a:ext>
            </a:extLst>
          </p:cNvPr>
          <p:cNvSpPr/>
          <p:nvPr userDrawn="1"/>
        </p:nvSpPr>
        <p:spPr>
          <a:xfrm>
            <a:off x="10566400" y="5997575"/>
            <a:ext cx="1279525" cy="6064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86469C-0B8A-7B42-A83F-5ED198CB7256}"/>
              </a:ext>
            </a:extLst>
          </p:cNvPr>
          <p:cNvSpPr/>
          <p:nvPr userDrawn="1"/>
        </p:nvSpPr>
        <p:spPr>
          <a:xfrm>
            <a:off x="5792788" y="1841500"/>
            <a:ext cx="6399212" cy="180975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9909" y="924213"/>
            <a:ext cx="5991497" cy="793115"/>
          </a:xfrm>
        </p:spPr>
        <p:txBody>
          <a:bodyPr anchor="t">
            <a:normAutofit/>
          </a:bodyPr>
          <a:lstStyle>
            <a:lvl1pPr>
              <a:defRPr sz="32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65463" y="924213"/>
            <a:ext cx="5120640" cy="544175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799909" y="2149434"/>
            <a:ext cx="5991497" cy="421653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27042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08B38C-267D-A341-BFE9-A2BA45407E3B}"/>
              </a:ext>
            </a:extLst>
          </p:cNvPr>
          <p:cNvSpPr/>
          <p:nvPr userDrawn="1"/>
        </p:nvSpPr>
        <p:spPr>
          <a:xfrm>
            <a:off x="10118725" y="0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E5DB0A-5AF5-8542-9BC7-AC14105DC0D4}"/>
              </a:ext>
            </a:extLst>
          </p:cNvPr>
          <p:cNvSpPr/>
          <p:nvPr userDrawn="1"/>
        </p:nvSpPr>
        <p:spPr>
          <a:xfrm rot="16200000">
            <a:off x="-954088" y="5738813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A3B36C-DD33-F44A-BE23-3679C041F122}"/>
              </a:ext>
            </a:extLst>
          </p:cNvPr>
          <p:cNvSpPr/>
          <p:nvPr userDrawn="1"/>
        </p:nvSpPr>
        <p:spPr>
          <a:xfrm>
            <a:off x="10566400" y="5997575"/>
            <a:ext cx="1279525" cy="6064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D4F776-BCC2-A745-AFAE-3B36293755DB}"/>
              </a:ext>
            </a:extLst>
          </p:cNvPr>
          <p:cNvSpPr/>
          <p:nvPr userDrawn="1"/>
        </p:nvSpPr>
        <p:spPr>
          <a:xfrm>
            <a:off x="5799138" y="1733550"/>
            <a:ext cx="6392862" cy="192088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9909" y="699625"/>
            <a:ext cx="5991497" cy="793115"/>
          </a:xfrm>
        </p:spPr>
        <p:txBody>
          <a:bodyPr anchor="t">
            <a:noAutofit/>
          </a:bodyPr>
          <a:lstStyle>
            <a:lvl1pPr>
              <a:defRPr sz="29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799909" y="2149434"/>
            <a:ext cx="5991497" cy="421653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329551" y="699625"/>
            <a:ext cx="5204975" cy="56663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08984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653E1F-4377-444F-9A96-7A8F9F6C3776}"/>
              </a:ext>
            </a:extLst>
          </p:cNvPr>
          <p:cNvSpPr/>
          <p:nvPr userDrawn="1"/>
        </p:nvSpPr>
        <p:spPr>
          <a:xfrm>
            <a:off x="10118725" y="0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605432-8953-184A-8A9B-91A4B2235094}"/>
              </a:ext>
            </a:extLst>
          </p:cNvPr>
          <p:cNvSpPr/>
          <p:nvPr userDrawn="1"/>
        </p:nvSpPr>
        <p:spPr>
          <a:xfrm rot="16200000">
            <a:off x="-954088" y="5738813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8C6F79-CF9A-1A49-8F22-52E0ECFEECB5}"/>
              </a:ext>
            </a:extLst>
          </p:cNvPr>
          <p:cNvSpPr/>
          <p:nvPr userDrawn="1"/>
        </p:nvSpPr>
        <p:spPr>
          <a:xfrm>
            <a:off x="10566400" y="5997575"/>
            <a:ext cx="1279525" cy="6064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570C96-8198-7F47-B4EE-F5A4992315E2}"/>
              </a:ext>
            </a:extLst>
          </p:cNvPr>
          <p:cNvSpPr/>
          <p:nvPr userDrawn="1"/>
        </p:nvSpPr>
        <p:spPr>
          <a:xfrm>
            <a:off x="0" y="1189038"/>
            <a:ext cx="6392863" cy="193675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3ABB15-4908-C14D-A828-018C1C1EB9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9263" y="412750"/>
            <a:ext cx="59436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sz="4000" b="1">
                <a:solidFill>
                  <a:srgbClr val="FEBA1B"/>
                </a:solidFill>
                <a:latin typeface="Calibri" panose="020F0502020204030204" pitchFamily="34" charset="0"/>
              </a:rPr>
              <a:t>Introduction to the project</a:t>
            </a:r>
            <a:endParaRPr lang="en-US" sz="4000" b="1">
              <a:solidFill>
                <a:srgbClr val="FEBA1B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782" y="1515215"/>
            <a:ext cx="5991497" cy="505004"/>
          </a:xfrm>
        </p:spPr>
        <p:txBody>
          <a:bodyPr anchor="t">
            <a:normAutofit/>
          </a:bodyPr>
          <a:lstStyle>
            <a:lvl1pPr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90783" y="2182760"/>
            <a:ext cx="5991496" cy="413804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525627" y="1209367"/>
            <a:ext cx="5319630" cy="511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256635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7A46F9-2CA2-1044-80E4-B049DE60F2F5}"/>
              </a:ext>
            </a:extLst>
          </p:cNvPr>
          <p:cNvSpPr/>
          <p:nvPr userDrawn="1"/>
        </p:nvSpPr>
        <p:spPr>
          <a:xfrm>
            <a:off x="10118725" y="0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2523A8-DC0E-0C45-BA1C-AB56C28C76B3}"/>
              </a:ext>
            </a:extLst>
          </p:cNvPr>
          <p:cNvSpPr/>
          <p:nvPr userDrawn="1"/>
        </p:nvSpPr>
        <p:spPr>
          <a:xfrm rot="16200000">
            <a:off x="-954088" y="5738813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A716D4-3175-2544-B2C4-40F0497DCEA7}"/>
              </a:ext>
            </a:extLst>
          </p:cNvPr>
          <p:cNvSpPr/>
          <p:nvPr userDrawn="1"/>
        </p:nvSpPr>
        <p:spPr>
          <a:xfrm>
            <a:off x="0" y="1543050"/>
            <a:ext cx="6392863" cy="192088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DA09F5-FF39-F644-A6AD-EDB67D26CF83}"/>
              </a:ext>
            </a:extLst>
          </p:cNvPr>
          <p:cNvSpPr/>
          <p:nvPr userDrawn="1"/>
        </p:nvSpPr>
        <p:spPr>
          <a:xfrm>
            <a:off x="10566400" y="5997575"/>
            <a:ext cx="1279525" cy="6064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782" y="527656"/>
            <a:ext cx="5991497" cy="793115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49291" y="1956636"/>
            <a:ext cx="5991497" cy="43641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737796" y="528888"/>
            <a:ext cx="5181488" cy="579191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4022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654A9A-5BF6-9047-A436-2E8C5A285185}"/>
              </a:ext>
            </a:extLst>
          </p:cNvPr>
          <p:cNvSpPr/>
          <p:nvPr userDrawn="1"/>
        </p:nvSpPr>
        <p:spPr>
          <a:xfrm>
            <a:off x="10118725" y="0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F399DA-3ACE-7646-B6AE-AE0FC79BD3EF}"/>
              </a:ext>
            </a:extLst>
          </p:cNvPr>
          <p:cNvSpPr/>
          <p:nvPr userDrawn="1"/>
        </p:nvSpPr>
        <p:spPr>
          <a:xfrm rot="16200000">
            <a:off x="-954088" y="5738813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AB0539-AC60-4940-A893-29305A7B13CA}"/>
              </a:ext>
            </a:extLst>
          </p:cNvPr>
          <p:cNvSpPr/>
          <p:nvPr userDrawn="1"/>
        </p:nvSpPr>
        <p:spPr>
          <a:xfrm>
            <a:off x="5799138" y="1733550"/>
            <a:ext cx="6392862" cy="192088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FAE4D0-0C58-814A-BC64-9F77E97C1C5C}"/>
              </a:ext>
            </a:extLst>
          </p:cNvPr>
          <p:cNvSpPr/>
          <p:nvPr userDrawn="1"/>
        </p:nvSpPr>
        <p:spPr>
          <a:xfrm>
            <a:off x="10566400" y="5997575"/>
            <a:ext cx="1279525" cy="6064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9909" y="731709"/>
            <a:ext cx="5991497" cy="793115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799909" y="2149434"/>
            <a:ext cx="5991497" cy="421653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538099" y="731708"/>
            <a:ext cx="4932260" cy="5634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77670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D97F39E-F255-C34A-A279-57A917178145}"/>
              </a:ext>
            </a:extLst>
          </p:cNvPr>
          <p:cNvSpPr/>
          <p:nvPr userDrawn="1"/>
        </p:nvSpPr>
        <p:spPr>
          <a:xfrm>
            <a:off x="534988" y="173038"/>
            <a:ext cx="11047412" cy="5938837"/>
          </a:xfrm>
          <a:prstGeom prst="rect">
            <a:avLst/>
          </a:prstGeom>
          <a:solidFill>
            <a:srgbClr val="2D60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066D2A-41B9-FB47-B831-3FC5F02CEF55}"/>
              </a:ext>
            </a:extLst>
          </p:cNvPr>
          <p:cNvSpPr/>
          <p:nvPr userDrawn="1"/>
        </p:nvSpPr>
        <p:spPr>
          <a:xfrm>
            <a:off x="534988" y="6419850"/>
            <a:ext cx="5027612" cy="184150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7FAF8D-B98B-C44D-9E46-9D7512FF6E49}"/>
              </a:ext>
            </a:extLst>
          </p:cNvPr>
          <p:cNvSpPr/>
          <p:nvPr userDrawn="1"/>
        </p:nvSpPr>
        <p:spPr>
          <a:xfrm>
            <a:off x="0" y="392113"/>
            <a:ext cx="2957513" cy="1778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CE9220-0DDC-8643-B51D-E3F3F80C2913}"/>
              </a:ext>
            </a:extLst>
          </p:cNvPr>
          <p:cNvSpPr/>
          <p:nvPr userDrawn="1"/>
        </p:nvSpPr>
        <p:spPr>
          <a:xfrm>
            <a:off x="10566400" y="5997575"/>
            <a:ext cx="1279525" cy="6064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715" y="826209"/>
            <a:ext cx="10182506" cy="893454"/>
          </a:xfrm>
        </p:spPr>
        <p:txBody>
          <a:bodyPr anchor="t">
            <a:noAutofit/>
          </a:bodyPr>
          <a:lstStyle>
            <a:lvl1pPr>
              <a:defRPr sz="3500" b="1">
                <a:solidFill>
                  <a:srgbClr val="FEBA1B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966105" y="2042937"/>
            <a:ext cx="4661552" cy="3764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058619" y="2042936"/>
            <a:ext cx="5092819" cy="37643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4267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5F048F-FDD6-2040-8BD4-7E0A68D696F9}"/>
              </a:ext>
            </a:extLst>
          </p:cNvPr>
          <p:cNvSpPr/>
          <p:nvPr userDrawn="1"/>
        </p:nvSpPr>
        <p:spPr>
          <a:xfrm>
            <a:off x="6400800" y="0"/>
            <a:ext cx="5791200" cy="6858000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391A44-90BC-564E-B418-F3B398683884}"/>
              </a:ext>
            </a:extLst>
          </p:cNvPr>
          <p:cNvSpPr/>
          <p:nvPr userDrawn="1"/>
        </p:nvSpPr>
        <p:spPr>
          <a:xfrm>
            <a:off x="10118725" y="0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AF592A-B90B-5746-845F-1B24C19C01F5}"/>
              </a:ext>
            </a:extLst>
          </p:cNvPr>
          <p:cNvSpPr/>
          <p:nvPr userDrawn="1"/>
        </p:nvSpPr>
        <p:spPr>
          <a:xfrm rot="16200000">
            <a:off x="-954088" y="5738813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5DF8A8-85C3-FD42-9637-939496CCE1D8}"/>
              </a:ext>
            </a:extLst>
          </p:cNvPr>
          <p:cNvSpPr/>
          <p:nvPr userDrawn="1"/>
        </p:nvSpPr>
        <p:spPr>
          <a:xfrm>
            <a:off x="10566400" y="5997575"/>
            <a:ext cx="1279525" cy="6064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726" y="574131"/>
            <a:ext cx="5450334" cy="547304"/>
          </a:xfrm>
        </p:spPr>
        <p:txBody>
          <a:bodyPr anchor="t"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674544" y="574131"/>
            <a:ext cx="5120640" cy="579183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42725" y="1552756"/>
            <a:ext cx="5450334" cy="48132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19301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5FA763-F631-F948-ACE9-FC318EF71CC1}"/>
              </a:ext>
            </a:extLst>
          </p:cNvPr>
          <p:cNvSpPr/>
          <p:nvPr userDrawn="1"/>
        </p:nvSpPr>
        <p:spPr>
          <a:xfrm>
            <a:off x="3005138" y="0"/>
            <a:ext cx="9186862" cy="1825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0564BD-A84B-F84E-8413-06A335717CE0}"/>
              </a:ext>
            </a:extLst>
          </p:cNvPr>
          <p:cNvSpPr/>
          <p:nvPr userDrawn="1"/>
        </p:nvSpPr>
        <p:spPr>
          <a:xfrm>
            <a:off x="0" y="0"/>
            <a:ext cx="3005138" cy="6858000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4C89FF-576C-2247-B6AA-FED77F8E0625}"/>
              </a:ext>
            </a:extLst>
          </p:cNvPr>
          <p:cNvSpPr/>
          <p:nvPr userDrawn="1"/>
        </p:nvSpPr>
        <p:spPr>
          <a:xfrm rot="16200000">
            <a:off x="-954088" y="5738813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DF3DD1-6F6C-7F4C-A06C-BA8607FE143B}"/>
              </a:ext>
            </a:extLst>
          </p:cNvPr>
          <p:cNvSpPr/>
          <p:nvPr userDrawn="1"/>
        </p:nvSpPr>
        <p:spPr>
          <a:xfrm>
            <a:off x="10929938" y="258763"/>
            <a:ext cx="1098550" cy="5191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95" y="300478"/>
            <a:ext cx="2401140" cy="956821"/>
          </a:xfrm>
        </p:spPr>
        <p:txBody>
          <a:bodyPr anchor="t">
            <a:normAutofit/>
          </a:bodyPr>
          <a:lstStyle>
            <a:lvl1pPr>
              <a:defRPr sz="2000" b="1">
                <a:solidFill>
                  <a:srgbClr val="FEBA1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70195" y="1552756"/>
            <a:ext cx="2401140" cy="50309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48647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3BFE7E-C702-B847-B302-160FDD6F2576}"/>
              </a:ext>
            </a:extLst>
          </p:cNvPr>
          <p:cNvSpPr/>
          <p:nvPr userDrawn="1"/>
        </p:nvSpPr>
        <p:spPr>
          <a:xfrm>
            <a:off x="0" y="0"/>
            <a:ext cx="5514975" cy="169863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DAB6B3-D7E1-874E-8EF4-73F70A03951A}"/>
              </a:ext>
            </a:extLst>
          </p:cNvPr>
          <p:cNvSpPr/>
          <p:nvPr userDrawn="1"/>
        </p:nvSpPr>
        <p:spPr>
          <a:xfrm rot="16200000">
            <a:off x="-954088" y="5738813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7F96D5-CCD6-2E43-8E37-AE69F141A227}"/>
              </a:ext>
            </a:extLst>
          </p:cNvPr>
          <p:cNvSpPr/>
          <p:nvPr userDrawn="1"/>
        </p:nvSpPr>
        <p:spPr>
          <a:xfrm>
            <a:off x="10566400" y="5997575"/>
            <a:ext cx="1279525" cy="6064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95" y="438746"/>
            <a:ext cx="5144341" cy="1106291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rgbClr val="FEBA1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70196" y="1813302"/>
            <a:ext cx="5144340" cy="477037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222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AF5501-F992-5848-A0AA-0AA9164C60CD}"/>
              </a:ext>
            </a:extLst>
          </p:cNvPr>
          <p:cNvSpPr/>
          <p:nvPr userDrawn="1"/>
        </p:nvSpPr>
        <p:spPr>
          <a:xfrm>
            <a:off x="0" y="0"/>
            <a:ext cx="4929188" cy="169863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B0463-62C1-2E4B-BDC8-80B20435E687}"/>
              </a:ext>
            </a:extLst>
          </p:cNvPr>
          <p:cNvSpPr/>
          <p:nvPr userDrawn="1"/>
        </p:nvSpPr>
        <p:spPr>
          <a:xfrm rot="16200000">
            <a:off x="-954088" y="5738813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120A37-F80B-4C48-9AD5-24C3E85635A6}"/>
              </a:ext>
            </a:extLst>
          </p:cNvPr>
          <p:cNvSpPr/>
          <p:nvPr userDrawn="1"/>
        </p:nvSpPr>
        <p:spPr>
          <a:xfrm>
            <a:off x="10715625" y="6067425"/>
            <a:ext cx="1130300" cy="5365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96" y="438746"/>
            <a:ext cx="4558266" cy="1106291"/>
          </a:xfrm>
        </p:spPr>
        <p:txBody>
          <a:bodyPr anchor="t">
            <a:noAutofit/>
          </a:bodyPr>
          <a:lstStyle>
            <a:lvl1pPr>
              <a:defRPr sz="30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70196" y="1813302"/>
            <a:ext cx="4558266" cy="477037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9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CCC34-01E1-B546-B48C-7DC25E59D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99047C-CB83-C04E-A024-84F1F4F13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785BA-04E5-0B4B-8A83-E4FC58976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7FBE-F04A-4DA8-86A5-88941C519A1E}" type="datetime1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EA4EF-7B7E-9948-8806-D7B5C7C33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138EA-6F85-7E4D-8C3E-4FB439F1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CFA8-DC9A-FC4E-9B80-E9C42E9F3B6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24286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C287481-E491-4343-B015-FB09D3A5EDAE}"/>
              </a:ext>
            </a:extLst>
          </p:cNvPr>
          <p:cNvSpPr/>
          <p:nvPr userDrawn="1"/>
        </p:nvSpPr>
        <p:spPr>
          <a:xfrm>
            <a:off x="0" y="0"/>
            <a:ext cx="3757613" cy="169863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562AF7-B770-5147-B3A9-528994D8F7E5}"/>
              </a:ext>
            </a:extLst>
          </p:cNvPr>
          <p:cNvSpPr/>
          <p:nvPr userDrawn="1"/>
        </p:nvSpPr>
        <p:spPr>
          <a:xfrm rot="16200000">
            <a:off x="-954088" y="5738813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4FD715-5ED8-2749-A20A-35B064B8F15F}"/>
              </a:ext>
            </a:extLst>
          </p:cNvPr>
          <p:cNvSpPr/>
          <p:nvPr userDrawn="1"/>
        </p:nvSpPr>
        <p:spPr>
          <a:xfrm>
            <a:off x="10715625" y="6067425"/>
            <a:ext cx="1130300" cy="5365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96" y="438746"/>
            <a:ext cx="3387417" cy="1106291"/>
          </a:xfrm>
        </p:spPr>
        <p:txBody>
          <a:bodyPr anchor="t">
            <a:noAutofit/>
          </a:bodyPr>
          <a:lstStyle>
            <a:lvl1pPr>
              <a:defRPr sz="25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70196" y="1813302"/>
            <a:ext cx="3387417" cy="477037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929688" y="438746"/>
            <a:ext cx="2915568" cy="544474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76278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BEAE1B-CF89-AE46-9D26-4F1B2B4C3E3F}"/>
              </a:ext>
            </a:extLst>
          </p:cNvPr>
          <p:cNvSpPr/>
          <p:nvPr userDrawn="1"/>
        </p:nvSpPr>
        <p:spPr>
          <a:xfrm>
            <a:off x="0" y="0"/>
            <a:ext cx="8091488" cy="6858000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1A8C71-3AD7-8A44-8922-0205D3ADF0DB}"/>
              </a:ext>
            </a:extLst>
          </p:cNvPr>
          <p:cNvSpPr/>
          <p:nvPr userDrawn="1"/>
        </p:nvSpPr>
        <p:spPr>
          <a:xfrm>
            <a:off x="0" y="0"/>
            <a:ext cx="3757613" cy="169863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D288EF-3ACC-5D4D-915A-D1808816E16E}"/>
              </a:ext>
            </a:extLst>
          </p:cNvPr>
          <p:cNvSpPr/>
          <p:nvPr userDrawn="1"/>
        </p:nvSpPr>
        <p:spPr>
          <a:xfrm rot="16200000">
            <a:off x="-954088" y="5738813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E1F88F-D233-EC4C-849B-95C84D43C8EF}"/>
              </a:ext>
            </a:extLst>
          </p:cNvPr>
          <p:cNvSpPr/>
          <p:nvPr userDrawn="1"/>
        </p:nvSpPr>
        <p:spPr>
          <a:xfrm>
            <a:off x="10715625" y="6067425"/>
            <a:ext cx="1130300" cy="5365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4187BD-C207-1E46-B7B5-DC4BC0DD961D}"/>
              </a:ext>
            </a:extLst>
          </p:cNvPr>
          <p:cNvSpPr txBox="1">
            <a:spLocks/>
          </p:cNvSpPr>
          <p:nvPr userDrawn="1"/>
        </p:nvSpPr>
        <p:spPr>
          <a:xfrm>
            <a:off x="8461375" y="438150"/>
            <a:ext cx="3268663" cy="1106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EBA1B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500" dirty="0">
                <a:solidFill>
                  <a:srgbClr val="2D607D"/>
                </a:solidFill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96" y="438746"/>
            <a:ext cx="7345054" cy="1106291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rgbClr val="FEBA1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70196" y="1813302"/>
            <a:ext cx="3387417" cy="194431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461683" y="1441376"/>
            <a:ext cx="3268355" cy="451901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299258" y="1813302"/>
            <a:ext cx="3387417" cy="194431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70254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54429EE-D3A4-D44E-BDC7-B34CF5FA2E3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F6AEA7-E8CC-1B43-95EA-C37AF08F3CD2}"/>
              </a:ext>
            </a:extLst>
          </p:cNvPr>
          <p:cNvSpPr/>
          <p:nvPr userDrawn="1"/>
        </p:nvSpPr>
        <p:spPr>
          <a:xfrm>
            <a:off x="0" y="0"/>
            <a:ext cx="3757613" cy="169863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FC70EA-F79F-F345-9B79-97322474313C}"/>
              </a:ext>
            </a:extLst>
          </p:cNvPr>
          <p:cNvSpPr/>
          <p:nvPr userDrawn="1"/>
        </p:nvSpPr>
        <p:spPr>
          <a:xfrm rot="16200000">
            <a:off x="-954088" y="5738813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C62797-1C53-7541-823B-822692747F46}"/>
              </a:ext>
            </a:extLst>
          </p:cNvPr>
          <p:cNvSpPr/>
          <p:nvPr userDrawn="1"/>
        </p:nvSpPr>
        <p:spPr>
          <a:xfrm>
            <a:off x="10715625" y="6067425"/>
            <a:ext cx="1130300" cy="5365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ED29F3C-1F84-B441-BBC5-5510C7A37BC5}"/>
              </a:ext>
            </a:extLst>
          </p:cNvPr>
          <p:cNvSpPr txBox="1">
            <a:spLocks/>
          </p:cNvSpPr>
          <p:nvPr userDrawn="1"/>
        </p:nvSpPr>
        <p:spPr>
          <a:xfrm>
            <a:off x="7200900" y="438150"/>
            <a:ext cx="4529138" cy="749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EBA1B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500" dirty="0">
                <a:solidFill>
                  <a:srgbClr val="2D607D"/>
                </a:solidFill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438747"/>
            <a:ext cx="5172075" cy="1002630"/>
          </a:xfrm>
        </p:spPr>
        <p:txBody>
          <a:bodyPr anchor="t">
            <a:noAutofit/>
          </a:bodyPr>
          <a:lstStyle>
            <a:lvl1pPr>
              <a:defRPr sz="3000" b="1">
                <a:solidFill>
                  <a:srgbClr val="FEBA1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00088" y="1709643"/>
            <a:ext cx="5172075" cy="8155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7200901" y="1441376"/>
            <a:ext cx="4529138" cy="451901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443460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D6E8865-4470-464F-AFF5-C1BCD005CC23}"/>
              </a:ext>
            </a:extLst>
          </p:cNvPr>
          <p:cNvSpPr/>
          <p:nvPr userDrawn="1"/>
        </p:nvSpPr>
        <p:spPr>
          <a:xfrm>
            <a:off x="542925" y="2365375"/>
            <a:ext cx="5449888" cy="4059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10A61A-5AB7-9F43-B867-4A7A9D373768}"/>
              </a:ext>
            </a:extLst>
          </p:cNvPr>
          <p:cNvSpPr/>
          <p:nvPr userDrawn="1"/>
        </p:nvSpPr>
        <p:spPr>
          <a:xfrm>
            <a:off x="10118725" y="0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663501-ED0C-5844-89CB-C7B23EDCCE69}"/>
              </a:ext>
            </a:extLst>
          </p:cNvPr>
          <p:cNvSpPr/>
          <p:nvPr userDrawn="1"/>
        </p:nvSpPr>
        <p:spPr>
          <a:xfrm rot="16200000">
            <a:off x="-954088" y="5738813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DFBFD3-2CFD-AD41-9A36-7436C157B11A}"/>
              </a:ext>
            </a:extLst>
          </p:cNvPr>
          <p:cNvSpPr/>
          <p:nvPr userDrawn="1"/>
        </p:nvSpPr>
        <p:spPr>
          <a:xfrm>
            <a:off x="552450" y="2336800"/>
            <a:ext cx="5440363" cy="1524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67984E-5821-3146-AE0B-50A24BAAB81F}"/>
              </a:ext>
            </a:extLst>
          </p:cNvPr>
          <p:cNvSpPr/>
          <p:nvPr userDrawn="1"/>
        </p:nvSpPr>
        <p:spPr>
          <a:xfrm>
            <a:off x="6630988" y="3503613"/>
            <a:ext cx="5561012" cy="3354387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202E17-5EA8-8246-AF96-F0CB9F3C894C}"/>
              </a:ext>
            </a:extLst>
          </p:cNvPr>
          <p:cNvSpPr/>
          <p:nvPr userDrawn="1"/>
        </p:nvSpPr>
        <p:spPr>
          <a:xfrm>
            <a:off x="10566400" y="5997575"/>
            <a:ext cx="1279525" cy="6064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28" y="594809"/>
            <a:ext cx="5154505" cy="1137738"/>
          </a:xfrm>
        </p:spPr>
        <p:txBody>
          <a:bodyPr anchor="t">
            <a:noAutofit/>
          </a:bodyPr>
          <a:lstStyle>
            <a:lvl1pPr>
              <a:defRPr sz="45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674544" y="574131"/>
            <a:ext cx="5120640" cy="26753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22885" y="2843221"/>
            <a:ext cx="4859585" cy="322069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7031180" y="3955871"/>
            <a:ext cx="4764003" cy="20416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467699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02AE32-CEF7-B14F-B6E2-C81F6BDE9E44}"/>
              </a:ext>
            </a:extLst>
          </p:cNvPr>
          <p:cNvSpPr/>
          <p:nvPr userDrawn="1"/>
        </p:nvSpPr>
        <p:spPr>
          <a:xfrm>
            <a:off x="0" y="-457200"/>
            <a:ext cx="12192000" cy="1614488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0DC6B1-9EDF-ED49-A5E8-6595C3976D40}"/>
              </a:ext>
            </a:extLst>
          </p:cNvPr>
          <p:cNvSpPr/>
          <p:nvPr userDrawn="1"/>
        </p:nvSpPr>
        <p:spPr>
          <a:xfrm>
            <a:off x="0" y="4554538"/>
            <a:ext cx="12192000" cy="2303462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71CAB4-4A45-8145-BD98-DE85356EEA0D}"/>
              </a:ext>
            </a:extLst>
          </p:cNvPr>
          <p:cNvSpPr/>
          <p:nvPr userDrawn="1"/>
        </p:nvSpPr>
        <p:spPr>
          <a:xfrm>
            <a:off x="10118725" y="0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D129B4-66E2-5140-B1C8-0AAB69D4BF0D}"/>
              </a:ext>
            </a:extLst>
          </p:cNvPr>
          <p:cNvSpPr/>
          <p:nvPr userDrawn="1"/>
        </p:nvSpPr>
        <p:spPr>
          <a:xfrm rot="16200000">
            <a:off x="-954088" y="5738813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C8B7FF-39F6-5541-9B8E-D8A09AEE864B}"/>
              </a:ext>
            </a:extLst>
          </p:cNvPr>
          <p:cNvSpPr/>
          <p:nvPr userDrawn="1"/>
        </p:nvSpPr>
        <p:spPr>
          <a:xfrm>
            <a:off x="10566400" y="5997575"/>
            <a:ext cx="1279525" cy="6064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725" y="33842"/>
            <a:ext cx="9576636" cy="907997"/>
          </a:xfrm>
        </p:spPr>
        <p:txBody>
          <a:bodyPr anchor="t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2725" y="3260785"/>
            <a:ext cx="5450334" cy="310518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42725" y="1351343"/>
            <a:ext cx="5450334" cy="163339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305170" y="3260785"/>
            <a:ext cx="5450334" cy="310518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6287918" y="1351343"/>
            <a:ext cx="5450334" cy="163339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84010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2D404C-7E38-AA4E-8971-909FF59096F0}"/>
              </a:ext>
            </a:extLst>
          </p:cNvPr>
          <p:cNvSpPr/>
          <p:nvPr userDrawn="1"/>
        </p:nvSpPr>
        <p:spPr>
          <a:xfrm>
            <a:off x="0" y="-457200"/>
            <a:ext cx="12192000" cy="1614488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B8663A-2CE3-A646-BCFB-B3E3320384CB}"/>
              </a:ext>
            </a:extLst>
          </p:cNvPr>
          <p:cNvSpPr/>
          <p:nvPr userDrawn="1"/>
        </p:nvSpPr>
        <p:spPr>
          <a:xfrm>
            <a:off x="0" y="3179763"/>
            <a:ext cx="6124575" cy="3678237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553E92-128D-0347-83DD-D64C371AA198}"/>
              </a:ext>
            </a:extLst>
          </p:cNvPr>
          <p:cNvSpPr/>
          <p:nvPr userDrawn="1"/>
        </p:nvSpPr>
        <p:spPr>
          <a:xfrm>
            <a:off x="6569075" y="-131763"/>
            <a:ext cx="5622925" cy="165101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8CA9DC-847A-CE47-9FDE-D1ED9F5B15CC}"/>
              </a:ext>
            </a:extLst>
          </p:cNvPr>
          <p:cNvSpPr/>
          <p:nvPr userDrawn="1"/>
        </p:nvSpPr>
        <p:spPr>
          <a:xfrm rot="16200000">
            <a:off x="-954088" y="5738813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96988C-215C-1C46-8C86-645EF81CB7F4}"/>
              </a:ext>
            </a:extLst>
          </p:cNvPr>
          <p:cNvSpPr/>
          <p:nvPr userDrawn="1"/>
        </p:nvSpPr>
        <p:spPr>
          <a:xfrm>
            <a:off x="10566400" y="5997575"/>
            <a:ext cx="1279525" cy="6064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725" y="33842"/>
            <a:ext cx="9576636" cy="907997"/>
          </a:xfrm>
        </p:spPr>
        <p:txBody>
          <a:bodyPr anchor="t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2725" y="3451147"/>
            <a:ext cx="5271479" cy="29148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42725" y="1351343"/>
            <a:ext cx="5450334" cy="163339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6287918" y="1351343"/>
            <a:ext cx="5450334" cy="50146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0816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477AA3-A70E-524A-A8E1-BC01057E304E}"/>
              </a:ext>
            </a:extLst>
          </p:cNvPr>
          <p:cNvSpPr/>
          <p:nvPr userDrawn="1"/>
        </p:nvSpPr>
        <p:spPr>
          <a:xfrm>
            <a:off x="5915025" y="0"/>
            <a:ext cx="4386263" cy="6858000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A740E7-11A0-0B45-8072-D3A169DF3B2E}"/>
              </a:ext>
            </a:extLst>
          </p:cNvPr>
          <p:cNvSpPr/>
          <p:nvPr userDrawn="1"/>
        </p:nvSpPr>
        <p:spPr>
          <a:xfrm>
            <a:off x="2727325" y="2663825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833B32-18E4-DC49-9527-495E5AEE27BC}"/>
              </a:ext>
            </a:extLst>
          </p:cNvPr>
          <p:cNvSpPr/>
          <p:nvPr userDrawn="1"/>
        </p:nvSpPr>
        <p:spPr>
          <a:xfrm>
            <a:off x="10566400" y="5997575"/>
            <a:ext cx="1279525" cy="6064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379" y="1231388"/>
            <a:ext cx="3860272" cy="1410080"/>
          </a:xfrm>
        </p:spPr>
        <p:txBody>
          <a:bodyPr anchor="t">
            <a:noAutofit/>
          </a:bodyPr>
          <a:lstStyle>
            <a:lvl1pPr algn="r">
              <a:defRPr sz="40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30140" y="171941"/>
            <a:ext cx="6157171" cy="6276360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940130" y="3282412"/>
            <a:ext cx="3836521" cy="31658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716736" y="3348038"/>
            <a:ext cx="2924064" cy="2924063"/>
          </a:xfrm>
          <a:prstGeom prst="ellipse">
            <a:avLst/>
          </a:prstGeom>
          <a:solidFill>
            <a:srgbClr val="2D607D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95805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D8C174-D28E-304B-A767-9A5C89F4313A}"/>
              </a:ext>
            </a:extLst>
          </p:cNvPr>
          <p:cNvSpPr/>
          <p:nvPr userDrawn="1"/>
        </p:nvSpPr>
        <p:spPr>
          <a:xfrm>
            <a:off x="5915025" y="0"/>
            <a:ext cx="4386263" cy="6858000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418161-CCB6-2541-BA7E-93A1BAFC4BE2}"/>
              </a:ext>
            </a:extLst>
          </p:cNvPr>
          <p:cNvSpPr/>
          <p:nvPr userDrawn="1"/>
        </p:nvSpPr>
        <p:spPr>
          <a:xfrm>
            <a:off x="2727325" y="2663825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445F42-7156-A546-A7D9-C586D3F085A1}"/>
              </a:ext>
            </a:extLst>
          </p:cNvPr>
          <p:cNvSpPr/>
          <p:nvPr userDrawn="1"/>
        </p:nvSpPr>
        <p:spPr>
          <a:xfrm>
            <a:off x="10566400" y="5997575"/>
            <a:ext cx="1279525" cy="6064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379" y="1231388"/>
            <a:ext cx="3860272" cy="1410080"/>
          </a:xfrm>
        </p:spPr>
        <p:txBody>
          <a:bodyPr anchor="t">
            <a:noAutofit/>
          </a:bodyPr>
          <a:lstStyle>
            <a:lvl1pPr algn="r">
              <a:defRPr sz="40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30140" y="171941"/>
            <a:ext cx="6157171" cy="6276360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940130" y="3282412"/>
            <a:ext cx="3836521" cy="31658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716736" y="3348038"/>
            <a:ext cx="2924064" cy="2924063"/>
          </a:xfrm>
          <a:prstGeom prst="ellipse">
            <a:avLst/>
          </a:prstGeom>
          <a:solidFill>
            <a:srgbClr val="FEBA1B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7059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85835D-5063-7F4D-8BF0-DD03F3C4FCAC}"/>
              </a:ext>
            </a:extLst>
          </p:cNvPr>
          <p:cNvSpPr/>
          <p:nvPr userDrawn="1"/>
        </p:nvSpPr>
        <p:spPr>
          <a:xfrm>
            <a:off x="2727325" y="2235200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904BFB-5891-2445-B196-6F2EF2C74D3B}"/>
              </a:ext>
            </a:extLst>
          </p:cNvPr>
          <p:cNvSpPr/>
          <p:nvPr userDrawn="1"/>
        </p:nvSpPr>
        <p:spPr>
          <a:xfrm>
            <a:off x="10566400" y="5997575"/>
            <a:ext cx="1279525" cy="6064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65BA1C-1B5E-CE42-8257-D62C67126813}"/>
              </a:ext>
            </a:extLst>
          </p:cNvPr>
          <p:cNvSpPr/>
          <p:nvPr userDrawn="1"/>
        </p:nvSpPr>
        <p:spPr>
          <a:xfrm>
            <a:off x="5467350" y="5997575"/>
            <a:ext cx="3806825" cy="144463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86" y="672913"/>
            <a:ext cx="4259065" cy="1410080"/>
          </a:xfrm>
        </p:spPr>
        <p:txBody>
          <a:bodyPr anchor="t">
            <a:noAutofit/>
          </a:bodyPr>
          <a:lstStyle>
            <a:lvl1pPr algn="r">
              <a:defRPr sz="3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17586" y="2551300"/>
            <a:ext cx="4259066" cy="35907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5466844" y="657476"/>
            <a:ext cx="6051387" cy="51337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80474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79FA70-DBA9-5D49-96FC-522F987F3E86}"/>
              </a:ext>
            </a:extLst>
          </p:cNvPr>
          <p:cNvSpPr/>
          <p:nvPr userDrawn="1"/>
        </p:nvSpPr>
        <p:spPr>
          <a:xfrm>
            <a:off x="2727325" y="2235200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2011CC-E380-CE4C-A3F9-CA76C7822039}"/>
              </a:ext>
            </a:extLst>
          </p:cNvPr>
          <p:cNvSpPr/>
          <p:nvPr userDrawn="1"/>
        </p:nvSpPr>
        <p:spPr>
          <a:xfrm>
            <a:off x="10566400" y="5997575"/>
            <a:ext cx="1279525" cy="6064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BDD759-6E91-E04E-818D-B7E9A9DBBCFF}"/>
              </a:ext>
            </a:extLst>
          </p:cNvPr>
          <p:cNvSpPr/>
          <p:nvPr userDrawn="1"/>
        </p:nvSpPr>
        <p:spPr>
          <a:xfrm>
            <a:off x="5467350" y="5997575"/>
            <a:ext cx="3806825" cy="144463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86" y="656467"/>
            <a:ext cx="4259065" cy="1410080"/>
          </a:xfrm>
        </p:spPr>
        <p:txBody>
          <a:bodyPr anchor="t">
            <a:noAutofit/>
          </a:bodyPr>
          <a:lstStyle>
            <a:lvl1pPr algn="r">
              <a:defRPr sz="40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17586" y="2567746"/>
            <a:ext cx="4259066" cy="3574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66845" y="656467"/>
            <a:ext cx="5902769" cy="5109851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898727" y="3238946"/>
            <a:ext cx="2946529" cy="2946528"/>
          </a:xfrm>
          <a:prstGeom prst="ellipse">
            <a:avLst/>
          </a:prstGeom>
          <a:solidFill>
            <a:srgbClr val="2D607D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6096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86BA-9134-B642-AFAA-21E2E97B4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80FA1-B037-2448-AD45-D6774227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F5713-B41E-3449-BC0A-E24F2E18F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4B36-51FF-4034-BAE0-79A989761262}" type="datetime1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3B116-AA84-474A-9D8A-7306A53D4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BF5D6-DBA6-3F48-B90A-3FEED395B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CFA8-DC9A-FC4E-9B80-E9C42E9F3B6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6823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1A758E-28BB-5A4F-B81D-338257870DE6}"/>
              </a:ext>
            </a:extLst>
          </p:cNvPr>
          <p:cNvSpPr/>
          <p:nvPr userDrawn="1"/>
        </p:nvSpPr>
        <p:spPr>
          <a:xfrm>
            <a:off x="5865813" y="0"/>
            <a:ext cx="6326187" cy="6858000"/>
          </a:xfrm>
          <a:prstGeom prst="rect">
            <a:avLst/>
          </a:prstGeom>
          <a:solidFill>
            <a:srgbClr val="FEBA1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DD0F4E-1AD0-5A4E-9025-E36B16788DC7}"/>
              </a:ext>
            </a:extLst>
          </p:cNvPr>
          <p:cNvSpPr/>
          <p:nvPr userDrawn="1"/>
        </p:nvSpPr>
        <p:spPr>
          <a:xfrm>
            <a:off x="541338" y="2071688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B96293-1909-0A47-95A0-B44A5066FBCD}"/>
              </a:ext>
            </a:extLst>
          </p:cNvPr>
          <p:cNvSpPr/>
          <p:nvPr userDrawn="1"/>
        </p:nvSpPr>
        <p:spPr>
          <a:xfrm>
            <a:off x="10566400" y="5997575"/>
            <a:ext cx="1279525" cy="6064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20004"/>
            <a:ext cx="4393082" cy="1410080"/>
          </a:xfrm>
        </p:spPr>
        <p:txBody>
          <a:bodyPr anchor="t">
            <a:noAutofit/>
          </a:bodyPr>
          <a:lstStyle>
            <a:lvl1pPr algn="l">
              <a:defRPr sz="30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17585" y="2477293"/>
            <a:ext cx="4416833" cy="40843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197599" y="257584"/>
            <a:ext cx="5520267" cy="27312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197599" y="3367055"/>
            <a:ext cx="5520267" cy="257477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138021" y="4509450"/>
            <a:ext cx="2052225" cy="2052224"/>
          </a:xfrm>
          <a:prstGeom prst="ellipse">
            <a:avLst/>
          </a:prstGeom>
          <a:solidFill>
            <a:srgbClr val="2D607D"/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902708" y="1474613"/>
            <a:ext cx="2052225" cy="2052224"/>
          </a:xfrm>
          <a:prstGeom prst="ellipse">
            <a:avLst/>
          </a:prstGeom>
          <a:solidFill>
            <a:srgbClr val="2D607D"/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977243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14054B-51E6-F542-8B26-352F441B64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F4134A-63BB-294E-8946-4CD4F2EEE09E}"/>
              </a:ext>
            </a:extLst>
          </p:cNvPr>
          <p:cNvSpPr/>
          <p:nvPr userDrawn="1"/>
        </p:nvSpPr>
        <p:spPr>
          <a:xfrm>
            <a:off x="10566400" y="5997575"/>
            <a:ext cx="1279525" cy="6064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393BA-F4B4-F24C-9325-FB6CA71F6700}"/>
              </a:ext>
            </a:extLst>
          </p:cNvPr>
          <p:cNvSpPr/>
          <p:nvPr userDrawn="1"/>
        </p:nvSpPr>
        <p:spPr>
          <a:xfrm>
            <a:off x="6627813" y="842963"/>
            <a:ext cx="2071687" cy="16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A717FA-63D0-5742-98F2-C33E78E175B8}"/>
              </a:ext>
            </a:extLst>
          </p:cNvPr>
          <p:cNvSpPr/>
          <p:nvPr userDrawn="1"/>
        </p:nvSpPr>
        <p:spPr>
          <a:xfrm>
            <a:off x="6627813" y="6184900"/>
            <a:ext cx="3262312" cy="177800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029417" y="2756339"/>
            <a:ext cx="6115796" cy="1434387"/>
          </a:xfrm>
        </p:spPr>
        <p:txBody>
          <a:bodyPr anchor="b">
            <a:noAutofit/>
          </a:bodyPr>
          <a:lstStyle>
            <a:lvl1pPr algn="r">
              <a:defRPr sz="55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3375" y="1398283"/>
            <a:ext cx="4152574" cy="434636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D607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958975" y="415634"/>
            <a:ext cx="5226050" cy="611579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0476667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13E2E1-26F0-A747-ACE6-F3F8BE1006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E599D8-5CC4-3648-BAB7-E7B1FE1DFA40}"/>
              </a:ext>
            </a:extLst>
          </p:cNvPr>
          <p:cNvSpPr/>
          <p:nvPr userDrawn="1"/>
        </p:nvSpPr>
        <p:spPr>
          <a:xfrm>
            <a:off x="6627813" y="849313"/>
            <a:ext cx="2071687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EBA1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F75175-F562-A145-AAAF-A8F2B673C940}"/>
              </a:ext>
            </a:extLst>
          </p:cNvPr>
          <p:cNvSpPr/>
          <p:nvPr userDrawn="1"/>
        </p:nvSpPr>
        <p:spPr>
          <a:xfrm>
            <a:off x="10566400" y="5997575"/>
            <a:ext cx="1279525" cy="6064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900387" y="2764597"/>
            <a:ext cx="6115796" cy="1417871"/>
          </a:xfrm>
        </p:spPr>
        <p:txBody>
          <a:bodyPr anchor="b">
            <a:noAutofit/>
          </a:bodyPr>
          <a:lstStyle>
            <a:lvl1pPr marL="36000" algn="r">
              <a:lnSpc>
                <a:spcPct val="100000"/>
              </a:lnSpc>
              <a:defRPr sz="5500" b="1">
                <a:solidFill>
                  <a:srgbClr val="FEBA1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3375" y="1140031"/>
            <a:ext cx="4152574" cy="460292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079746" y="415634"/>
            <a:ext cx="5226050" cy="6115795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17614541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FF86FD-F7FC-CD4A-A570-5F7F065FB4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2D4F82-7699-A24C-8375-AB1EDDD649D4}"/>
              </a:ext>
            </a:extLst>
          </p:cNvPr>
          <p:cNvSpPr/>
          <p:nvPr userDrawn="1"/>
        </p:nvSpPr>
        <p:spPr>
          <a:xfrm>
            <a:off x="9739313" y="2103438"/>
            <a:ext cx="2073275" cy="165100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EBA1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44F91E-0C25-324A-97ED-633DB387F2D9}"/>
              </a:ext>
            </a:extLst>
          </p:cNvPr>
          <p:cNvSpPr/>
          <p:nvPr userDrawn="1"/>
        </p:nvSpPr>
        <p:spPr>
          <a:xfrm>
            <a:off x="10566400" y="5997575"/>
            <a:ext cx="1279525" cy="6064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73BD02-9C4A-B94A-A735-5A3FC932AD04}"/>
              </a:ext>
            </a:extLst>
          </p:cNvPr>
          <p:cNvSpPr/>
          <p:nvPr userDrawn="1"/>
        </p:nvSpPr>
        <p:spPr>
          <a:xfrm>
            <a:off x="5746750" y="6167438"/>
            <a:ext cx="3992563" cy="195262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EBA1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0153" y="592141"/>
            <a:ext cx="6115796" cy="1417871"/>
          </a:xfrm>
        </p:spPr>
        <p:txBody>
          <a:bodyPr anchor="b">
            <a:noAutofit/>
          </a:bodyPr>
          <a:lstStyle>
            <a:lvl1pPr marL="36000" algn="r">
              <a:lnSpc>
                <a:spcPct val="100000"/>
              </a:lnSpc>
              <a:defRPr sz="3500" b="1">
                <a:solidFill>
                  <a:srgbClr val="FEBA1B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0153" y="2393607"/>
            <a:ext cx="6115796" cy="355390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422300" y="592141"/>
            <a:ext cx="5015974" cy="535537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534746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8904F7-09FD-C945-AFBD-185FC6C008F7}"/>
              </a:ext>
            </a:extLst>
          </p:cNvPr>
          <p:cNvSpPr/>
          <p:nvPr userDrawn="1"/>
        </p:nvSpPr>
        <p:spPr>
          <a:xfrm>
            <a:off x="0" y="0"/>
            <a:ext cx="3979863" cy="6858000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347F7B-3D4B-3F41-9131-F8A7804C215C}"/>
              </a:ext>
            </a:extLst>
          </p:cNvPr>
          <p:cNvSpPr/>
          <p:nvPr userDrawn="1"/>
        </p:nvSpPr>
        <p:spPr>
          <a:xfrm>
            <a:off x="4344988" y="1509713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EBA1B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DC7134-F0C8-AE46-9977-D383256840E6}"/>
              </a:ext>
            </a:extLst>
          </p:cNvPr>
          <p:cNvSpPr txBox="1">
            <a:spLocks/>
          </p:cNvSpPr>
          <p:nvPr userDrawn="1"/>
        </p:nvSpPr>
        <p:spPr>
          <a:xfrm>
            <a:off x="1666875" y="1062038"/>
            <a:ext cx="2054225" cy="1504950"/>
          </a:xfrm>
          <a:prstGeom prst="rect">
            <a:avLst/>
          </a:prstGeom>
        </p:spPr>
        <p:txBody>
          <a:bodyPr anchor="b"/>
          <a:lstStyle>
            <a:lvl1pPr marL="36000"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b="1" kern="1200">
                <a:solidFill>
                  <a:srgbClr val="FEBA1B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Contact Details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62BA54-DFAD-9B41-8AF0-69AC4062E9B1}"/>
              </a:ext>
            </a:extLst>
          </p:cNvPr>
          <p:cNvSpPr/>
          <p:nvPr userDrawn="1"/>
        </p:nvSpPr>
        <p:spPr>
          <a:xfrm>
            <a:off x="10566400" y="5997575"/>
            <a:ext cx="1279525" cy="6064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5486" y="1800051"/>
            <a:ext cx="7470463" cy="4346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490481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54C9D4-9885-4446-81DF-23F6C68662B3}"/>
              </a:ext>
            </a:extLst>
          </p:cNvPr>
          <p:cNvSpPr/>
          <p:nvPr userDrawn="1"/>
        </p:nvSpPr>
        <p:spPr>
          <a:xfrm>
            <a:off x="10118725" y="311150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EBA1B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396CC-1F09-1149-B59B-89944A16DF93}"/>
              </a:ext>
            </a:extLst>
          </p:cNvPr>
          <p:cNvSpPr/>
          <p:nvPr userDrawn="1"/>
        </p:nvSpPr>
        <p:spPr>
          <a:xfrm rot="5400000">
            <a:off x="-930275" y="5738813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EBA1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56C333-BF7C-CA48-9988-325E991067FD}"/>
              </a:ext>
            </a:extLst>
          </p:cNvPr>
          <p:cNvSpPr/>
          <p:nvPr userDrawn="1"/>
        </p:nvSpPr>
        <p:spPr>
          <a:xfrm>
            <a:off x="10566400" y="5997575"/>
            <a:ext cx="1279525" cy="6064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19" y="476641"/>
            <a:ext cx="7575581" cy="1417871"/>
          </a:xfrm>
        </p:spPr>
        <p:txBody>
          <a:bodyPr anchor="b">
            <a:noAutofit/>
          </a:bodyPr>
          <a:lstStyle>
            <a:lvl1pPr marL="36000" algn="l">
              <a:lnSpc>
                <a:spcPct val="100000"/>
              </a:lnSpc>
              <a:defRPr sz="40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0153" y="2185060"/>
            <a:ext cx="6115796" cy="4346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400019" y="2185060"/>
            <a:ext cx="5069448" cy="4346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376985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43513E-1020-254A-81D0-B0E08572FF52}"/>
              </a:ext>
            </a:extLst>
          </p:cNvPr>
          <p:cNvSpPr/>
          <p:nvPr userDrawn="1"/>
        </p:nvSpPr>
        <p:spPr>
          <a:xfrm>
            <a:off x="10118725" y="311150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EBA1B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8A1D24-99C9-C940-A74D-EB83A83D70E9}"/>
              </a:ext>
            </a:extLst>
          </p:cNvPr>
          <p:cNvSpPr/>
          <p:nvPr userDrawn="1"/>
        </p:nvSpPr>
        <p:spPr>
          <a:xfrm rot="5400000">
            <a:off x="-930275" y="5738813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EBA1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896E15-EC3F-EE43-8D6C-F429AF0088B3}"/>
              </a:ext>
            </a:extLst>
          </p:cNvPr>
          <p:cNvSpPr/>
          <p:nvPr userDrawn="1"/>
        </p:nvSpPr>
        <p:spPr>
          <a:xfrm>
            <a:off x="10566400" y="5997575"/>
            <a:ext cx="1279525" cy="6064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19" y="647700"/>
            <a:ext cx="5069448" cy="1708419"/>
          </a:xfrm>
        </p:spPr>
        <p:txBody>
          <a:bodyPr anchor="b">
            <a:noAutofit/>
          </a:bodyPr>
          <a:lstStyle>
            <a:lvl1pPr marL="36000"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0153" y="647700"/>
            <a:ext cx="6115796" cy="588372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400019" y="2609850"/>
            <a:ext cx="5069448" cy="392157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9962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bg>
      <p:bgPr>
        <a:solidFill>
          <a:srgbClr val="2D60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384712-A6B7-914D-8767-C465E4E9A8DA}"/>
              </a:ext>
            </a:extLst>
          </p:cNvPr>
          <p:cNvCxnSpPr>
            <a:cxnSpLocks/>
          </p:cNvCxnSpPr>
          <p:nvPr userDrawn="1"/>
        </p:nvCxnSpPr>
        <p:spPr>
          <a:xfrm>
            <a:off x="1076325" y="1719263"/>
            <a:ext cx="9637713" cy="0"/>
          </a:xfrm>
          <a:prstGeom prst="line">
            <a:avLst/>
          </a:prstGeom>
          <a:ln w="952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07DC473-F13D-1B46-900B-BC7A0C13980E}"/>
              </a:ext>
            </a:extLst>
          </p:cNvPr>
          <p:cNvSpPr/>
          <p:nvPr userDrawn="1"/>
        </p:nvSpPr>
        <p:spPr>
          <a:xfrm>
            <a:off x="10566400" y="5997575"/>
            <a:ext cx="1279525" cy="6064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843F44-DD82-D647-841A-AE27E06943FB}"/>
              </a:ext>
            </a:extLst>
          </p:cNvPr>
          <p:cNvSpPr/>
          <p:nvPr userDrawn="1"/>
        </p:nvSpPr>
        <p:spPr>
          <a:xfrm rot="5400000">
            <a:off x="-666750" y="666750"/>
            <a:ext cx="1533525" cy="200025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EBA1B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7DC7E2-66E0-BC4C-ADCB-2D4C6086DCF0}"/>
              </a:ext>
            </a:extLst>
          </p:cNvPr>
          <p:cNvSpPr/>
          <p:nvPr userDrawn="1"/>
        </p:nvSpPr>
        <p:spPr>
          <a:xfrm>
            <a:off x="9701213" y="865188"/>
            <a:ext cx="1355725" cy="13573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EBA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9D52D2-0CD7-9744-B221-94A4B6A626E1}"/>
              </a:ext>
            </a:extLst>
          </p:cNvPr>
          <p:cNvSpPr/>
          <p:nvPr userDrawn="1"/>
        </p:nvSpPr>
        <p:spPr>
          <a:xfrm>
            <a:off x="9486900" y="642938"/>
            <a:ext cx="1801813" cy="180181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6090" y="991400"/>
            <a:ext cx="8180679" cy="542719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1076090" y="1905612"/>
            <a:ext cx="4458436" cy="44600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/>
          </p:nvPr>
        </p:nvSpPr>
        <p:spPr>
          <a:xfrm>
            <a:off x="5957805" y="1905612"/>
            <a:ext cx="3743639" cy="44600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119210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bg>
      <p:bgPr>
        <a:solidFill>
          <a:srgbClr val="2D60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7718CB-BAC3-4444-A279-465CD1FDEC5B}"/>
              </a:ext>
            </a:extLst>
          </p:cNvPr>
          <p:cNvCxnSpPr>
            <a:cxnSpLocks/>
          </p:cNvCxnSpPr>
          <p:nvPr userDrawn="1"/>
        </p:nvCxnSpPr>
        <p:spPr>
          <a:xfrm>
            <a:off x="1076325" y="1719263"/>
            <a:ext cx="9637713" cy="0"/>
          </a:xfrm>
          <a:prstGeom prst="line">
            <a:avLst/>
          </a:prstGeom>
          <a:ln w="952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CDDEE4E-EF98-4E4A-A63C-47F1ABC9E8B8}"/>
              </a:ext>
            </a:extLst>
          </p:cNvPr>
          <p:cNvSpPr/>
          <p:nvPr userDrawn="1"/>
        </p:nvSpPr>
        <p:spPr>
          <a:xfrm>
            <a:off x="10566400" y="5997575"/>
            <a:ext cx="1279525" cy="6064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37D808-466E-124A-855E-8C8170089CE3}"/>
              </a:ext>
            </a:extLst>
          </p:cNvPr>
          <p:cNvSpPr/>
          <p:nvPr userDrawn="1"/>
        </p:nvSpPr>
        <p:spPr>
          <a:xfrm rot="5400000">
            <a:off x="-666750" y="666750"/>
            <a:ext cx="1533525" cy="200025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EBA1B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A715C71-64BD-C945-AFA9-65B70E6E931C}"/>
              </a:ext>
            </a:extLst>
          </p:cNvPr>
          <p:cNvSpPr/>
          <p:nvPr userDrawn="1"/>
        </p:nvSpPr>
        <p:spPr>
          <a:xfrm>
            <a:off x="9701213" y="865188"/>
            <a:ext cx="1355725" cy="13573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EBA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88E988DC-7329-2140-81FE-C05C5352BF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113" y="730250"/>
            <a:ext cx="1706562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6090" y="1038900"/>
            <a:ext cx="8459762" cy="542719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0"/>
          </p:nvPr>
        </p:nvSpPr>
        <p:spPr>
          <a:xfrm>
            <a:off x="1076090" y="1905612"/>
            <a:ext cx="4458436" cy="44600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1"/>
          </p:nvPr>
        </p:nvSpPr>
        <p:spPr>
          <a:xfrm>
            <a:off x="5957805" y="1905612"/>
            <a:ext cx="3743639" cy="44600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11878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bg>
      <p:bgPr>
        <a:solidFill>
          <a:srgbClr val="2D60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28F975-58E5-114B-BCE2-6617CF57CDCF}"/>
              </a:ext>
            </a:extLst>
          </p:cNvPr>
          <p:cNvCxnSpPr>
            <a:cxnSpLocks/>
          </p:cNvCxnSpPr>
          <p:nvPr userDrawn="1"/>
        </p:nvCxnSpPr>
        <p:spPr>
          <a:xfrm>
            <a:off x="1076325" y="1719263"/>
            <a:ext cx="9637713" cy="0"/>
          </a:xfrm>
          <a:prstGeom prst="line">
            <a:avLst/>
          </a:prstGeom>
          <a:ln w="952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8AFE0AC-238D-C246-B7BF-199DBFD33E50}"/>
              </a:ext>
            </a:extLst>
          </p:cNvPr>
          <p:cNvSpPr/>
          <p:nvPr userDrawn="1"/>
        </p:nvSpPr>
        <p:spPr>
          <a:xfrm>
            <a:off x="10566400" y="5997575"/>
            <a:ext cx="1279525" cy="6064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3BE7AF-703E-E449-A4E9-5A4F3EA17B30}"/>
              </a:ext>
            </a:extLst>
          </p:cNvPr>
          <p:cNvSpPr/>
          <p:nvPr userDrawn="1"/>
        </p:nvSpPr>
        <p:spPr>
          <a:xfrm>
            <a:off x="9701213" y="865188"/>
            <a:ext cx="1355725" cy="13573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EBA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E94D6BDF-C49D-1E42-9A52-5DC795F94A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725" y="544513"/>
            <a:ext cx="1852613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E0C971-5F89-214D-965B-E8B2FE456426}"/>
              </a:ext>
            </a:extLst>
          </p:cNvPr>
          <p:cNvSpPr/>
          <p:nvPr userDrawn="1"/>
        </p:nvSpPr>
        <p:spPr>
          <a:xfrm rot="5400000">
            <a:off x="-666750" y="666750"/>
            <a:ext cx="1533525" cy="200025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EBA1B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6090" y="928333"/>
            <a:ext cx="8406965" cy="542719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0"/>
          </p:nvPr>
        </p:nvSpPr>
        <p:spPr>
          <a:xfrm>
            <a:off x="1076090" y="1905612"/>
            <a:ext cx="4458436" cy="44600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/>
          </p:nvPr>
        </p:nvSpPr>
        <p:spPr>
          <a:xfrm>
            <a:off x="5957805" y="1905612"/>
            <a:ext cx="3743639" cy="44600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8981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17641-6C87-2C49-AE99-0E8A95543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8B603D-8941-1847-BD51-F706815A5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2948969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">
    <p:bg>
      <p:bgPr>
        <a:solidFill>
          <a:srgbClr val="2D60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9244C4-8AFF-1445-98E3-8D2D1770D7D9}"/>
              </a:ext>
            </a:extLst>
          </p:cNvPr>
          <p:cNvCxnSpPr>
            <a:cxnSpLocks/>
          </p:cNvCxnSpPr>
          <p:nvPr userDrawn="1"/>
        </p:nvCxnSpPr>
        <p:spPr>
          <a:xfrm>
            <a:off x="1076325" y="2259013"/>
            <a:ext cx="9637713" cy="0"/>
          </a:xfrm>
          <a:prstGeom prst="line">
            <a:avLst/>
          </a:prstGeom>
          <a:ln w="952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EDC94576-7B86-A54C-8F17-E6907039BA92}"/>
              </a:ext>
            </a:extLst>
          </p:cNvPr>
          <p:cNvSpPr/>
          <p:nvPr userDrawn="1"/>
        </p:nvSpPr>
        <p:spPr>
          <a:xfrm>
            <a:off x="10566400" y="5997575"/>
            <a:ext cx="1279525" cy="6064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DE39F8-D443-114B-9ABE-D8635C3EFD8D}"/>
              </a:ext>
            </a:extLst>
          </p:cNvPr>
          <p:cNvSpPr/>
          <p:nvPr userDrawn="1"/>
        </p:nvSpPr>
        <p:spPr>
          <a:xfrm rot="5400000">
            <a:off x="-954088" y="954088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EBA1B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0D828C9-CF35-DA40-893F-CE6C6F757A9B}"/>
              </a:ext>
            </a:extLst>
          </p:cNvPr>
          <p:cNvSpPr/>
          <p:nvPr userDrawn="1"/>
        </p:nvSpPr>
        <p:spPr>
          <a:xfrm>
            <a:off x="9701213" y="1370013"/>
            <a:ext cx="1355725" cy="135572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EBA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B58E2961-A7C4-F840-804B-72DEE3104B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5" y="1227138"/>
            <a:ext cx="17684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6090" y="1529920"/>
            <a:ext cx="9637918" cy="542719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47420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5BF9E2E-6E49-3A4B-9FD1-9728D64C74F2}"/>
              </a:ext>
            </a:extLst>
          </p:cNvPr>
          <p:cNvCxnSpPr>
            <a:cxnSpLocks/>
          </p:cNvCxnSpPr>
          <p:nvPr userDrawn="1"/>
        </p:nvCxnSpPr>
        <p:spPr>
          <a:xfrm>
            <a:off x="1076325" y="2640013"/>
            <a:ext cx="10474325" cy="0"/>
          </a:xfrm>
          <a:prstGeom prst="line">
            <a:avLst/>
          </a:prstGeom>
          <a:ln w="952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87DA87C-745F-3E45-991C-3032778A6BFA}"/>
              </a:ext>
            </a:extLst>
          </p:cNvPr>
          <p:cNvSpPr/>
          <p:nvPr userDrawn="1"/>
        </p:nvSpPr>
        <p:spPr>
          <a:xfrm rot="16200000">
            <a:off x="-1227138" y="1227138"/>
            <a:ext cx="2640013" cy="185738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3C684A-06BF-5B4A-969A-0D22FC87F1A2}"/>
              </a:ext>
            </a:extLst>
          </p:cNvPr>
          <p:cNvSpPr/>
          <p:nvPr userDrawn="1"/>
        </p:nvSpPr>
        <p:spPr>
          <a:xfrm>
            <a:off x="10566400" y="5997575"/>
            <a:ext cx="1279525" cy="6064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6090" y="-57808"/>
            <a:ext cx="10673085" cy="1434387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76090" y="1598464"/>
            <a:ext cx="9637918" cy="747921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4279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15A909-E908-DE47-8790-6EC90F2DBC9F}"/>
              </a:ext>
            </a:extLst>
          </p:cNvPr>
          <p:cNvSpPr/>
          <p:nvPr userDrawn="1"/>
        </p:nvSpPr>
        <p:spPr>
          <a:xfrm>
            <a:off x="10118725" y="0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0FDD03-FD53-C141-B60D-25AA8FDD6367}"/>
              </a:ext>
            </a:extLst>
          </p:cNvPr>
          <p:cNvSpPr/>
          <p:nvPr userDrawn="1"/>
        </p:nvSpPr>
        <p:spPr>
          <a:xfrm rot="16200000">
            <a:off x="-954088" y="5738813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3524A1-E1B0-1A47-9E43-6B28662A36B6}"/>
              </a:ext>
            </a:extLst>
          </p:cNvPr>
          <p:cNvSpPr/>
          <p:nvPr userDrawn="1"/>
        </p:nvSpPr>
        <p:spPr>
          <a:xfrm>
            <a:off x="10566400" y="5997575"/>
            <a:ext cx="1279525" cy="6064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6392" y="589964"/>
            <a:ext cx="10785171" cy="728197"/>
          </a:xfrm>
        </p:spPr>
        <p:txBody>
          <a:bodyPr anchor="t"/>
          <a:lstStyle>
            <a:lvl1pPr>
              <a:defRPr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591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690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2F4A9-9311-C947-8D0A-4735F55A9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370DC-C2A2-9242-9847-0DFB7C738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9549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E02BE-E022-914F-A63D-505373404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1B381-30A0-5B42-A233-F0637FF35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9873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B99BB-53E1-9048-B4FF-A2EA39D5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7ECC8-97CF-B542-AB74-7582B0DBC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C4D57-76E9-C847-9280-E40A1081C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3923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2717B-74E0-FB43-9710-C6516E129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EC9D1-E8D1-4043-97B6-14C15757E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EFF79-9C8E-4545-987F-A08D8C898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295A81-128D-584B-88B0-AB20385A35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1ECE37-4BAF-2F4A-8D50-824F4641B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5167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B718D-A79E-B44F-B8BC-46C4B3E64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412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CF48E-F694-E443-8F23-A04E1E262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4EF73-DB52-DF47-8327-D3332BE89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97167-86A0-5B45-8C32-B3D41E0A1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553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443E1-5818-0F4C-96BE-5778EF1AA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F8D63-8C9E-EC46-9EB1-45FCD79CC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29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65CDF-E614-234D-AC26-77FA1D280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59A8AC-EF78-B34D-8ED3-E04C549D7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B8BFF-02C5-D34F-A32C-40F810A65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491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3ABC-3F7A-474D-A0F7-5C2845CB7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B94DD-C576-294D-9F27-8E866C9E8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57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785AC8-B59E-DA4F-BDA8-4C8F9FFF2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C96A2-1B76-0340-BD78-CDF6634A5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5712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E6240-EF38-D54F-9F8B-096D229AA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8BAD9-B435-7C42-B8E2-5E777E6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3286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3F277-FB5D-7B42-86A3-0863A91BB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F349C-CA71-FA4F-8A5A-C416FCBF1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1794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84DB5-73D8-3541-A14B-BDE101506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9C636-6BF6-9F42-AFDF-4A26B52B7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6365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65780-760C-444E-A71E-74CE802ED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819E6-9DD3-2043-9ACA-0ECFBBC32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5E5497-CFAE-4F43-B033-D96E8BB7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9902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E8F79-0C6C-CF4F-8A55-137571394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6956C-8299-5142-A236-0483C55BD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789E6-E677-8643-A43D-BCBA32ADE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3A0D3F-7DEE-534C-B062-CD6A35F4A0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98AA5B-033E-DF42-B708-A54259A8D5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4437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C6EAD-9147-E24B-96D6-F6F437F8A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8727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E979C-F92A-814A-8AD1-7742DA6B5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3AB77-7D3B-A245-B8F5-9F66B85EE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595D6-DFBB-9140-9B08-A68906DEA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162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EC030-957D-0D4A-94B7-39EACA33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C1C73-3704-AA46-ADD5-B61F26C0F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30751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14B64-58AB-3A40-9AF5-9B20A615B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AE0B85-F22A-6342-9811-241B3DE73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74EA2-BEDA-7845-BE8E-8050F6CD9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234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0B4D6-28C6-2847-8A9E-59DE1D899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F0AC97-6B7A-734F-A361-0AF6B2375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9973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9587D7-76A8-5D45-B97B-1C510E157D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85CBBA-A5F5-7A45-9578-66625DC3C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65430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890AA-9D7F-6F4F-8CB6-94059D383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429" y="1959428"/>
            <a:ext cx="11295017" cy="2124891"/>
          </a:xfrm>
        </p:spPr>
        <p:txBody>
          <a:bodyPr anchor="b"/>
          <a:lstStyle>
            <a:lvl1pPr algn="ctr">
              <a:defRPr sz="6000" b="1">
                <a:solidFill>
                  <a:srgbClr val="FEBA1B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3CB709-A744-C549-81CD-A6FF25640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0937" y="4197531"/>
            <a:ext cx="9144000" cy="83602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987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">
    <p:bg>
      <p:bgPr>
        <a:solidFill>
          <a:srgbClr val="FEBA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0B2A0-6E7C-9146-8D69-4F41AE822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316" y="1569157"/>
            <a:ext cx="8901133" cy="2209119"/>
          </a:xfrm>
        </p:spPr>
        <p:txBody>
          <a:bodyPr anchor="b">
            <a:noAutofit/>
          </a:bodyPr>
          <a:lstStyle>
            <a:lvl1pPr>
              <a:defRPr sz="88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370E-94F0-1E46-86FA-B617EAFBF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8873" y="4531701"/>
            <a:ext cx="6858577" cy="120569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6FF501-6749-0340-B62C-7F6124751A9D}"/>
              </a:ext>
            </a:extLst>
          </p:cNvPr>
          <p:cNvSpPr/>
          <p:nvPr userDrawn="1"/>
        </p:nvSpPr>
        <p:spPr>
          <a:xfrm>
            <a:off x="9274810" y="4183985"/>
            <a:ext cx="2072639" cy="165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C9D5AF-59B8-1E47-8F8D-1996D800CCC1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8569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328" y="530588"/>
            <a:ext cx="4831344" cy="465663"/>
          </a:xfrm>
        </p:spPr>
        <p:txBody>
          <a:bodyPr anchor="t"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2413" y="530588"/>
            <a:ext cx="5408158" cy="5931172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7283" y="1223682"/>
            <a:ext cx="5417389" cy="49825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5660571" y="-4058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0B94BD-0AC5-1744-B325-379D8CA02B65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051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328" y="530588"/>
            <a:ext cx="4831344" cy="465663"/>
          </a:xfrm>
        </p:spPr>
        <p:txBody>
          <a:bodyPr anchor="t"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2413" y="530588"/>
            <a:ext cx="5408158" cy="5931172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7283" y="1223682"/>
            <a:ext cx="5417389" cy="49825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5660571" y="-4058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0B94BD-0AC5-1744-B325-379D8CA02B65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4482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1C8FF70-BB31-564F-BFAE-6CD7DEA25F99}"/>
              </a:ext>
            </a:extLst>
          </p:cNvPr>
          <p:cNvSpPr/>
          <p:nvPr userDrawn="1"/>
        </p:nvSpPr>
        <p:spPr>
          <a:xfrm>
            <a:off x="0" y="0"/>
            <a:ext cx="5878286" cy="6858000"/>
          </a:xfrm>
          <a:custGeom>
            <a:avLst/>
            <a:gdLst>
              <a:gd name="connsiteX0" fmla="*/ 0 w 5878286"/>
              <a:gd name="connsiteY0" fmla="*/ 0 h 6858000"/>
              <a:gd name="connsiteX1" fmla="*/ 5878286 w 5878286"/>
              <a:gd name="connsiteY1" fmla="*/ 0 h 6858000"/>
              <a:gd name="connsiteX2" fmla="*/ 5878286 w 5878286"/>
              <a:gd name="connsiteY2" fmla="*/ 6858000 h 6858000"/>
              <a:gd name="connsiteX3" fmla="*/ 0 w 5878286"/>
              <a:gd name="connsiteY3" fmla="*/ 6858000 h 6858000"/>
              <a:gd name="connsiteX4" fmla="*/ 0 w 5878286"/>
              <a:gd name="connsiteY4" fmla="*/ 0 h 6858000"/>
              <a:gd name="connsiteX0" fmla="*/ 0 w 5878286"/>
              <a:gd name="connsiteY0" fmla="*/ 0 h 6858000"/>
              <a:gd name="connsiteX1" fmla="*/ 5878286 w 5878286"/>
              <a:gd name="connsiteY1" fmla="*/ 0 h 6858000"/>
              <a:gd name="connsiteX2" fmla="*/ 3640183 w 5878286"/>
              <a:gd name="connsiteY2" fmla="*/ 6849291 h 6858000"/>
              <a:gd name="connsiteX3" fmla="*/ 0 w 5878286"/>
              <a:gd name="connsiteY3" fmla="*/ 6858000 h 6858000"/>
              <a:gd name="connsiteX4" fmla="*/ 0 w 587828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8286" h="6858000">
                <a:moveTo>
                  <a:pt x="0" y="0"/>
                </a:moveTo>
                <a:lnTo>
                  <a:pt x="5878286" y="0"/>
                </a:lnTo>
                <a:lnTo>
                  <a:pt x="3640183" y="684929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59" y="530588"/>
            <a:ext cx="4534989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5598" y="544116"/>
            <a:ext cx="6653484" cy="5931172"/>
          </a:xfrm>
          <a:prstGeom prst="parallelogram">
            <a:avLst/>
          </a:prstGeo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6559" y="2094411"/>
            <a:ext cx="4537075" cy="391014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5660571" y="-4058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611811-C261-3F47-AA46-511EEFCC3DF7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7794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BFEC16-8A64-C14B-9605-B35236E91248}"/>
              </a:ext>
            </a:extLst>
          </p:cNvPr>
          <p:cNvSpPr/>
          <p:nvPr userDrawn="1"/>
        </p:nvSpPr>
        <p:spPr>
          <a:xfrm>
            <a:off x="0" y="-4058"/>
            <a:ext cx="12192000" cy="6862058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5" y="652506"/>
            <a:ext cx="11495318" cy="68861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0" y="33028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39B61C-4497-E146-9394-F1F4FE3624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4051" y="1593669"/>
            <a:ext cx="3090863" cy="48880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7E5846D-29B9-2043-A66A-E25FEDAF74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19564" y="1759132"/>
            <a:ext cx="3787820" cy="4726804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>
            <a:off x="4119563" y="159366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6FD9643B-1B5F-6B4F-BE22-540EFF710C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20574" y="1606733"/>
            <a:ext cx="3788249" cy="4724494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15076F-AF15-CC4C-91ED-62D3A7E9D735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907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BFEC16-8A64-C14B-9605-B35236E91248}"/>
              </a:ext>
            </a:extLst>
          </p:cNvPr>
          <p:cNvSpPr/>
          <p:nvPr userDrawn="1"/>
        </p:nvSpPr>
        <p:spPr>
          <a:xfrm>
            <a:off x="0" y="-4058"/>
            <a:ext cx="12192000" cy="6862058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5" y="652506"/>
            <a:ext cx="11495318" cy="68861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0" y="33028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7E5846D-29B9-2043-A66A-E25FEDAF74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3505" y="1772195"/>
            <a:ext cx="7515087" cy="4726804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>
            <a:off x="5755953" y="1606732"/>
            <a:ext cx="2072639" cy="165463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6FD9643B-1B5F-6B4F-BE22-540EFF710C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20574" y="1606733"/>
            <a:ext cx="3788249" cy="472245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9AB468-E3B7-AA42-A0FF-5E441A958552}"/>
              </a:ext>
            </a:extLst>
          </p:cNvPr>
          <p:cNvSpPr/>
          <p:nvPr userDrawn="1"/>
        </p:nvSpPr>
        <p:spPr>
          <a:xfrm>
            <a:off x="8020574" y="6329182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37E2F1-C021-984F-999E-3F4143CE7B7F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5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3E9A3-38B5-8047-AF6D-5791B77F4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B5E86-8134-3249-848C-D06C79024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A56B5-83AC-8440-8906-A4CB27756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22884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909" y="924213"/>
            <a:ext cx="5991497" cy="793115"/>
          </a:xfrm>
        </p:spPr>
        <p:txBody>
          <a:bodyPr anchor="t">
            <a:normAutofit/>
          </a:bodyPr>
          <a:lstStyle>
            <a:lvl1pPr>
              <a:defRPr sz="32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5463" y="924213"/>
            <a:ext cx="5120640" cy="5441752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99909" y="2149434"/>
            <a:ext cx="5991497" cy="421653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10119361" y="0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0756A8-4CA2-D446-AA11-D382916D16D7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9501D8-268F-3041-A4AA-D194BBEB73AC}"/>
              </a:ext>
            </a:extLst>
          </p:cNvPr>
          <p:cNvSpPr/>
          <p:nvPr userDrawn="1"/>
        </p:nvSpPr>
        <p:spPr>
          <a:xfrm>
            <a:off x="5792059" y="1841679"/>
            <a:ext cx="6399941" cy="180304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150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909" y="924213"/>
            <a:ext cx="5991497" cy="793115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5463" y="924213"/>
            <a:ext cx="5120640" cy="5441752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99909" y="2149434"/>
            <a:ext cx="5991497" cy="421653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10119361" y="0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0756A8-4CA2-D446-AA11-D382916D16D7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7061B4-EB89-4948-A63D-CACBC7A297C3}"/>
              </a:ext>
            </a:extLst>
          </p:cNvPr>
          <p:cNvSpPr/>
          <p:nvPr userDrawn="1"/>
        </p:nvSpPr>
        <p:spPr>
          <a:xfrm>
            <a:off x="5799909" y="1829185"/>
            <a:ext cx="6392091" cy="192797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22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82" y="527656"/>
            <a:ext cx="5991497" cy="793115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4616" y="524161"/>
            <a:ext cx="5120640" cy="5441752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9291" y="1956636"/>
            <a:ext cx="5991497" cy="43641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10119361" y="0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0756A8-4CA2-D446-AA11-D382916D16D7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7061B4-EB89-4948-A63D-CACBC7A297C3}"/>
              </a:ext>
            </a:extLst>
          </p:cNvPr>
          <p:cNvSpPr/>
          <p:nvPr userDrawn="1"/>
        </p:nvSpPr>
        <p:spPr>
          <a:xfrm>
            <a:off x="0" y="1542305"/>
            <a:ext cx="6392091" cy="192797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056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82" y="527656"/>
            <a:ext cx="5991497" cy="793115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4616" y="524161"/>
            <a:ext cx="5120640" cy="5441752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9291" y="1956636"/>
            <a:ext cx="5991497" cy="43641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10119361" y="0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7061B4-EB89-4948-A63D-CACBC7A297C3}"/>
              </a:ext>
            </a:extLst>
          </p:cNvPr>
          <p:cNvSpPr/>
          <p:nvPr userDrawn="1"/>
        </p:nvSpPr>
        <p:spPr>
          <a:xfrm>
            <a:off x="0" y="1542305"/>
            <a:ext cx="6392091" cy="192797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056DE4-DF38-D641-B22C-A56CF6BDCACB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2268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909" y="924213"/>
            <a:ext cx="5991497" cy="793115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5463" y="924213"/>
            <a:ext cx="5120640" cy="5441752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99909" y="2149434"/>
            <a:ext cx="5991497" cy="421653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10119361" y="0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7061B4-EB89-4948-A63D-CACBC7A297C3}"/>
              </a:ext>
            </a:extLst>
          </p:cNvPr>
          <p:cNvSpPr/>
          <p:nvPr userDrawn="1"/>
        </p:nvSpPr>
        <p:spPr>
          <a:xfrm>
            <a:off x="5799909" y="1829185"/>
            <a:ext cx="6392091" cy="192797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4958AA-16D2-2B4E-A183-919FB10820F1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398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0356B2-8572-DB44-907F-C4481D3C31B3}"/>
              </a:ext>
            </a:extLst>
          </p:cNvPr>
          <p:cNvSpPr/>
          <p:nvPr userDrawn="1"/>
        </p:nvSpPr>
        <p:spPr>
          <a:xfrm>
            <a:off x="534838" y="172528"/>
            <a:ext cx="7643004" cy="6685472"/>
          </a:xfrm>
          <a:prstGeom prst="rect">
            <a:avLst/>
          </a:prstGeom>
          <a:solidFill>
            <a:srgbClr val="2D60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15" y="826210"/>
            <a:ext cx="3579715" cy="709292"/>
          </a:xfrm>
        </p:spPr>
        <p:txBody>
          <a:bodyPr anchor="t">
            <a:normAutofit/>
          </a:bodyPr>
          <a:lstStyle>
            <a:lvl1pPr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99804" y="826210"/>
            <a:ext cx="7132155" cy="5384808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0715" y="1818639"/>
            <a:ext cx="3579715" cy="439237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4899804" y="6419461"/>
            <a:ext cx="5027967" cy="184021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>
            <a:off x="0" y="391886"/>
            <a:ext cx="2958285" cy="177457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EBFAD5-5427-CC41-A031-92A4B394C185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8516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34" y="574131"/>
            <a:ext cx="4464625" cy="547304"/>
          </a:xfrm>
        </p:spPr>
        <p:txBody>
          <a:bodyPr anchor="t"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74544" y="574131"/>
            <a:ext cx="5120640" cy="5791835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2725" y="1552756"/>
            <a:ext cx="5450334" cy="48132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10119361" y="0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7BEB47-66BB-5B40-8714-FFAC3F887CA1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098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3005010" y="0"/>
            <a:ext cx="9186990" cy="18288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279909-861A-BB42-A22C-926302DECD17}"/>
              </a:ext>
            </a:extLst>
          </p:cNvPr>
          <p:cNvSpPr/>
          <p:nvPr userDrawn="1"/>
        </p:nvSpPr>
        <p:spPr>
          <a:xfrm>
            <a:off x="-1" y="0"/>
            <a:ext cx="3005011" cy="6858000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95" y="300478"/>
            <a:ext cx="2401140" cy="956821"/>
          </a:xfrm>
        </p:spPr>
        <p:txBody>
          <a:bodyPr anchor="t">
            <a:normAutofit/>
          </a:bodyPr>
          <a:lstStyle>
            <a:lvl1pPr>
              <a:defRPr sz="2000" b="1">
                <a:solidFill>
                  <a:srgbClr val="FEBA1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195" y="1552756"/>
            <a:ext cx="2401140" cy="50309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92CC6D-93C2-9946-AC4F-0BE75E6B5FD8}"/>
              </a:ext>
            </a:extLst>
          </p:cNvPr>
          <p:cNvSpPr/>
          <p:nvPr userDrawn="1"/>
        </p:nvSpPr>
        <p:spPr>
          <a:xfrm>
            <a:off x="10930599" y="258274"/>
            <a:ext cx="1097539" cy="52023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357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0" y="0"/>
            <a:ext cx="5514536" cy="170481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95" y="438746"/>
            <a:ext cx="5144341" cy="1106291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rgbClr val="FEBA1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196" y="1813302"/>
            <a:ext cx="5144340" cy="477037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82C1D8-42FF-2844-BB8E-0DEECA5491A3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082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0" y="0"/>
            <a:ext cx="4928462" cy="170481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96" y="438746"/>
            <a:ext cx="4558266" cy="1106291"/>
          </a:xfrm>
        </p:spPr>
        <p:txBody>
          <a:bodyPr anchor="t">
            <a:noAutofit/>
          </a:bodyPr>
          <a:lstStyle>
            <a:lvl1pPr>
              <a:defRPr sz="30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196" y="1813302"/>
            <a:ext cx="4558266" cy="477037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83D9AD-9715-CE45-91BC-7C7705152B9F}"/>
              </a:ext>
            </a:extLst>
          </p:cNvPr>
          <p:cNvSpPr/>
          <p:nvPr userDrawn="1"/>
        </p:nvSpPr>
        <p:spPr>
          <a:xfrm>
            <a:off x="10715625" y="6068037"/>
            <a:ext cx="1129631" cy="53544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10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E13E1-57DE-B34A-A2EA-7070CB1A7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157A7-CB4E-5940-9346-ACD38E0E5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F3FBB-1143-1B4F-8FEC-FD45CB44C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179696-13EF-3B4F-AE7B-415AA37E2B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034B81-604B-AF41-8299-99A09FA19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34212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0" y="0"/>
            <a:ext cx="3757613" cy="170481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96" y="438746"/>
            <a:ext cx="3387417" cy="1106291"/>
          </a:xfrm>
        </p:spPr>
        <p:txBody>
          <a:bodyPr anchor="t">
            <a:noAutofit/>
          </a:bodyPr>
          <a:lstStyle>
            <a:lvl1pPr>
              <a:defRPr sz="25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196" y="1813302"/>
            <a:ext cx="3387417" cy="477037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83D9AD-9715-CE45-91BC-7C7705152B9F}"/>
              </a:ext>
            </a:extLst>
          </p:cNvPr>
          <p:cNvSpPr/>
          <p:nvPr userDrawn="1"/>
        </p:nvSpPr>
        <p:spPr>
          <a:xfrm>
            <a:off x="10715625" y="6068037"/>
            <a:ext cx="1129631" cy="53544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6B5750A-0F9C-BF40-9E5D-01B858AD5B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29688" y="438746"/>
            <a:ext cx="2915568" cy="544474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5535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E8E4AF-D05E-284B-87D4-9FBE21897736}"/>
              </a:ext>
            </a:extLst>
          </p:cNvPr>
          <p:cNvSpPr/>
          <p:nvPr userDrawn="1"/>
        </p:nvSpPr>
        <p:spPr>
          <a:xfrm>
            <a:off x="0" y="0"/>
            <a:ext cx="8091487" cy="6858000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0" y="0"/>
            <a:ext cx="3757613" cy="170481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96" y="438746"/>
            <a:ext cx="7345054" cy="1106291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rgbClr val="FEBA1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196" y="1813302"/>
            <a:ext cx="3387417" cy="194431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83D9AD-9715-CE45-91BC-7C7705152B9F}"/>
              </a:ext>
            </a:extLst>
          </p:cNvPr>
          <p:cNvSpPr/>
          <p:nvPr userDrawn="1"/>
        </p:nvSpPr>
        <p:spPr>
          <a:xfrm>
            <a:off x="10715625" y="6068037"/>
            <a:ext cx="1129631" cy="53544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6B5750A-0F9C-BF40-9E5D-01B858AD5B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61683" y="1441376"/>
            <a:ext cx="3268355" cy="451901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F714DF1-1381-B141-8F47-0CB9C95803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9258" y="1813302"/>
            <a:ext cx="3387417" cy="194431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4F1C3A1-126D-7849-AE4A-576EB0F55366}"/>
              </a:ext>
            </a:extLst>
          </p:cNvPr>
          <p:cNvSpPr txBox="1">
            <a:spLocks/>
          </p:cNvSpPr>
          <p:nvPr userDrawn="1"/>
        </p:nvSpPr>
        <p:spPr>
          <a:xfrm>
            <a:off x="8461683" y="438745"/>
            <a:ext cx="3268355" cy="11062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EBA1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rgbClr val="2D607D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46223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E8E4AF-D05E-284B-87D4-9FBE2189773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0" y="0"/>
            <a:ext cx="3757613" cy="170481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438747"/>
            <a:ext cx="5172075" cy="1002630"/>
          </a:xfrm>
        </p:spPr>
        <p:txBody>
          <a:bodyPr anchor="t">
            <a:noAutofit/>
          </a:bodyPr>
          <a:lstStyle>
            <a:lvl1pPr>
              <a:defRPr sz="3000" b="1">
                <a:solidFill>
                  <a:srgbClr val="FEBA1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0088" y="1709643"/>
            <a:ext cx="5172075" cy="8155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83D9AD-9715-CE45-91BC-7C7705152B9F}"/>
              </a:ext>
            </a:extLst>
          </p:cNvPr>
          <p:cNvSpPr/>
          <p:nvPr userDrawn="1"/>
        </p:nvSpPr>
        <p:spPr>
          <a:xfrm>
            <a:off x="10715625" y="6068037"/>
            <a:ext cx="1129631" cy="53544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6B5750A-0F9C-BF40-9E5D-01B858AD5B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0901" y="1441376"/>
            <a:ext cx="4529138" cy="451901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4F1C3A1-126D-7849-AE4A-576EB0F55366}"/>
              </a:ext>
            </a:extLst>
          </p:cNvPr>
          <p:cNvSpPr txBox="1">
            <a:spLocks/>
          </p:cNvSpPr>
          <p:nvPr userDrawn="1"/>
        </p:nvSpPr>
        <p:spPr>
          <a:xfrm>
            <a:off x="7200901" y="438745"/>
            <a:ext cx="4529137" cy="7481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EBA1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rgbClr val="2D607D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21417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0F0D87-BE47-8144-9057-AE6834DB2C82}"/>
              </a:ext>
            </a:extLst>
          </p:cNvPr>
          <p:cNvSpPr/>
          <p:nvPr userDrawn="1"/>
        </p:nvSpPr>
        <p:spPr>
          <a:xfrm>
            <a:off x="542725" y="2364632"/>
            <a:ext cx="5450334" cy="4060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28" y="594809"/>
            <a:ext cx="5154505" cy="1137738"/>
          </a:xfrm>
        </p:spPr>
        <p:txBody>
          <a:bodyPr anchor="t">
            <a:noAutofit/>
          </a:bodyPr>
          <a:lstStyle>
            <a:lvl1pPr>
              <a:defRPr sz="45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74544" y="574131"/>
            <a:ext cx="5120640" cy="2675363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2885" y="2843221"/>
            <a:ext cx="4859585" cy="322069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10119361" y="0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82F129-8BDC-334A-B1CB-1EF371B77ABE}"/>
              </a:ext>
            </a:extLst>
          </p:cNvPr>
          <p:cNvSpPr/>
          <p:nvPr userDrawn="1"/>
        </p:nvSpPr>
        <p:spPr>
          <a:xfrm>
            <a:off x="552028" y="2336801"/>
            <a:ext cx="5441031" cy="1524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CEB08E-206B-8240-B83A-0474956BE871}"/>
              </a:ext>
            </a:extLst>
          </p:cNvPr>
          <p:cNvSpPr/>
          <p:nvPr userDrawn="1"/>
        </p:nvSpPr>
        <p:spPr>
          <a:xfrm>
            <a:off x="6630704" y="3504013"/>
            <a:ext cx="5561296" cy="3353987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BECE62D-3AC0-FA4A-8225-4792C7558E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31180" y="3955871"/>
            <a:ext cx="4764003" cy="20416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65BA19-F8B2-774E-BFB6-3A626FB88939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100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686E8D-5574-FE44-938D-CA89848FB2AB}"/>
              </a:ext>
            </a:extLst>
          </p:cNvPr>
          <p:cNvSpPr/>
          <p:nvPr userDrawn="1"/>
        </p:nvSpPr>
        <p:spPr>
          <a:xfrm>
            <a:off x="0" y="-456420"/>
            <a:ext cx="12192000" cy="1613140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D712A9-243D-D94C-ADBD-98169AEFD03F}"/>
              </a:ext>
            </a:extLst>
          </p:cNvPr>
          <p:cNvSpPr/>
          <p:nvPr userDrawn="1"/>
        </p:nvSpPr>
        <p:spPr>
          <a:xfrm>
            <a:off x="1" y="4554747"/>
            <a:ext cx="12192000" cy="2303253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725" y="33842"/>
            <a:ext cx="9576636" cy="907997"/>
          </a:xfrm>
        </p:spPr>
        <p:txBody>
          <a:bodyPr anchor="t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725" y="3260785"/>
            <a:ext cx="5450334" cy="3105182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2725" y="1351343"/>
            <a:ext cx="5450334" cy="163339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10119361" y="0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934A903-6850-884A-9627-9E70BCBACC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5170" y="3260785"/>
            <a:ext cx="5450334" cy="3105182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43122E-F9BB-0E49-984A-FAB024CDCB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7918" y="1351343"/>
            <a:ext cx="5450334" cy="163339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371742-90F7-1246-A279-94252EFC169D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7298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686E8D-5574-FE44-938D-CA89848FB2AB}"/>
              </a:ext>
            </a:extLst>
          </p:cNvPr>
          <p:cNvSpPr/>
          <p:nvPr userDrawn="1"/>
        </p:nvSpPr>
        <p:spPr>
          <a:xfrm>
            <a:off x="0" y="-456420"/>
            <a:ext cx="12192000" cy="1613140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D712A9-243D-D94C-ADBD-98169AEFD03F}"/>
              </a:ext>
            </a:extLst>
          </p:cNvPr>
          <p:cNvSpPr/>
          <p:nvPr userDrawn="1"/>
        </p:nvSpPr>
        <p:spPr>
          <a:xfrm>
            <a:off x="1" y="3179363"/>
            <a:ext cx="6124754" cy="3678637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725" y="33842"/>
            <a:ext cx="9576636" cy="907997"/>
          </a:xfrm>
        </p:spPr>
        <p:txBody>
          <a:bodyPr anchor="t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725" y="3451147"/>
            <a:ext cx="5271479" cy="2914820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2725" y="1351343"/>
            <a:ext cx="5450334" cy="163339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3150B-0EC6-164B-9378-C9EF65874A0E}"/>
              </a:ext>
            </a:extLst>
          </p:cNvPr>
          <p:cNvSpPr/>
          <p:nvPr userDrawn="1"/>
        </p:nvSpPr>
        <p:spPr>
          <a:xfrm>
            <a:off x="6568751" y="-131621"/>
            <a:ext cx="5623249" cy="165463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43122E-F9BB-0E49-984A-FAB024CDCB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7918" y="1351343"/>
            <a:ext cx="5450334" cy="50146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E8FE5-8E0A-A24F-A7F3-503D02BABB28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468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E8BEE8-A308-964A-8A1B-7CDE38476D0F}"/>
              </a:ext>
            </a:extLst>
          </p:cNvPr>
          <p:cNvSpPr/>
          <p:nvPr userDrawn="1"/>
        </p:nvSpPr>
        <p:spPr>
          <a:xfrm>
            <a:off x="5915608" y="0"/>
            <a:ext cx="4385388" cy="6858000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379" y="1231388"/>
            <a:ext cx="3860272" cy="1410080"/>
          </a:xfrm>
        </p:spPr>
        <p:txBody>
          <a:bodyPr anchor="t">
            <a:noAutofit/>
          </a:bodyPr>
          <a:lstStyle>
            <a:lvl1pPr algn="r">
              <a:defRPr sz="40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30140" y="171941"/>
            <a:ext cx="6157171" cy="627636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0130" y="3282412"/>
            <a:ext cx="3836521" cy="31658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>
            <a:off x="2727762" y="2663623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5A858-1F5E-6048-991C-B458C1887E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16736" y="3348038"/>
            <a:ext cx="2924064" cy="2924063"/>
          </a:xfrm>
          <a:prstGeom prst="ellipse">
            <a:avLst/>
          </a:prstGeom>
          <a:solidFill>
            <a:srgbClr val="2D607D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258F8A-C327-5141-8FC1-CAFDDDD86CAC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4529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B08523-1922-1E40-80AA-A77508A76C56}"/>
              </a:ext>
            </a:extLst>
          </p:cNvPr>
          <p:cNvSpPr/>
          <p:nvPr userDrawn="1"/>
        </p:nvSpPr>
        <p:spPr>
          <a:xfrm>
            <a:off x="5915608" y="0"/>
            <a:ext cx="4385388" cy="6858000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379" y="1231388"/>
            <a:ext cx="3860272" cy="1410080"/>
          </a:xfrm>
        </p:spPr>
        <p:txBody>
          <a:bodyPr anchor="t">
            <a:noAutofit/>
          </a:bodyPr>
          <a:lstStyle>
            <a:lvl1pPr algn="r">
              <a:defRPr sz="40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76BB0A-2360-354E-A458-B9D1DC189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30140" y="171941"/>
            <a:ext cx="6157171" cy="627636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0130" y="3282412"/>
            <a:ext cx="3836521" cy="31658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>
            <a:off x="2727762" y="2663623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5A858-1F5E-6048-991C-B458C1887E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16736" y="3348038"/>
            <a:ext cx="2924064" cy="2924063"/>
          </a:xfrm>
          <a:prstGeom prst="ellipse">
            <a:avLst/>
          </a:prstGeom>
          <a:solidFill>
            <a:srgbClr val="FEBA1B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A59C6E-54ED-7C46-AFD9-7C79576AC75C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0569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586" y="672913"/>
            <a:ext cx="4259065" cy="1410080"/>
          </a:xfrm>
        </p:spPr>
        <p:txBody>
          <a:bodyPr anchor="t">
            <a:noAutofit/>
          </a:bodyPr>
          <a:lstStyle>
            <a:lvl1pPr algn="r">
              <a:defRPr sz="40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586" y="2551300"/>
            <a:ext cx="4259066" cy="35907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>
            <a:off x="2727762" y="2234415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4078FC5-0CBC-0A4F-978D-8147B14222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66845" y="656467"/>
            <a:ext cx="5902769" cy="5053868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5A858-1F5E-6048-991C-B458C1887E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73372" y="3270126"/>
            <a:ext cx="2871884" cy="2871883"/>
          </a:xfrm>
          <a:prstGeom prst="ellipse">
            <a:avLst/>
          </a:prstGeom>
          <a:solidFill>
            <a:srgbClr val="FEBA1B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A6E513-D189-FD4F-886E-1BD32CE40434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01DFFB-D36A-1449-85B2-8118F001334A}"/>
              </a:ext>
            </a:extLst>
          </p:cNvPr>
          <p:cNvSpPr/>
          <p:nvPr userDrawn="1"/>
        </p:nvSpPr>
        <p:spPr>
          <a:xfrm>
            <a:off x="5466845" y="5997474"/>
            <a:ext cx="3807784" cy="144536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47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586" y="656467"/>
            <a:ext cx="4259065" cy="1410080"/>
          </a:xfrm>
        </p:spPr>
        <p:txBody>
          <a:bodyPr anchor="t">
            <a:noAutofit/>
          </a:bodyPr>
          <a:lstStyle>
            <a:lvl1pPr algn="r">
              <a:defRPr sz="40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586" y="2567746"/>
            <a:ext cx="4259066" cy="3574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>
            <a:off x="2727762" y="2234415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4078FC5-0CBC-0A4F-978D-8147B14222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66845" y="656467"/>
            <a:ext cx="5902769" cy="5109851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5A858-1F5E-6048-991C-B458C1887E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98727" y="3238946"/>
            <a:ext cx="2946529" cy="2946528"/>
          </a:xfrm>
          <a:prstGeom prst="ellipse">
            <a:avLst/>
          </a:prstGeom>
          <a:solidFill>
            <a:srgbClr val="2D607D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A1A411-3E56-8146-B570-63C574B20DAC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E06384-1C7A-E446-80DD-A4FA276174E1}"/>
              </a:ext>
            </a:extLst>
          </p:cNvPr>
          <p:cNvSpPr/>
          <p:nvPr userDrawn="1"/>
        </p:nvSpPr>
        <p:spPr>
          <a:xfrm>
            <a:off x="5466845" y="5997474"/>
            <a:ext cx="3807784" cy="144536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7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855D2-C76E-9A4C-A749-5C76D16CC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68765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B9007A-D5C0-FF45-9A4A-574181D0C827}"/>
              </a:ext>
            </a:extLst>
          </p:cNvPr>
          <p:cNvSpPr/>
          <p:nvPr userDrawn="1"/>
        </p:nvSpPr>
        <p:spPr>
          <a:xfrm>
            <a:off x="5865962" y="0"/>
            <a:ext cx="6326038" cy="6858000"/>
          </a:xfrm>
          <a:prstGeom prst="rect">
            <a:avLst/>
          </a:prstGeom>
          <a:solidFill>
            <a:srgbClr val="FEBA1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79DC-A94C-DC4A-BB3C-5B30075FC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336" y="420004"/>
            <a:ext cx="4393082" cy="1410080"/>
          </a:xfrm>
        </p:spPr>
        <p:txBody>
          <a:bodyPr anchor="t">
            <a:noAutofit/>
          </a:bodyPr>
          <a:lstStyle>
            <a:lvl1pPr algn="l">
              <a:defRPr sz="30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64233C-83B5-EA4B-B0C8-D9A0B9B01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585" y="2477293"/>
            <a:ext cx="4416833" cy="40843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797D1-0218-AC42-B4E9-9F1327CB0845}"/>
              </a:ext>
            </a:extLst>
          </p:cNvPr>
          <p:cNvSpPr/>
          <p:nvPr userDrawn="1"/>
        </p:nvSpPr>
        <p:spPr>
          <a:xfrm>
            <a:off x="541336" y="2070957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4078FC5-0CBC-0A4F-978D-8147B14222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7599" y="257584"/>
            <a:ext cx="5520267" cy="2731277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F0EB397D-5109-8E40-8354-1274BB6863A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97599" y="3367055"/>
            <a:ext cx="5520267" cy="2574775"/>
          </a:xfrm>
        </p:spPr>
        <p:txBody>
          <a:bodyPr/>
          <a:lstStyle/>
          <a:p>
            <a:r>
              <a:rPr lang="en-US" dirty="0"/>
              <a:t>Click on the icon to insert a picture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CC4B8E1-FE82-884B-8D4E-2F0059BE62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38021" y="4509450"/>
            <a:ext cx="2052225" cy="2052224"/>
          </a:xfrm>
          <a:prstGeom prst="ellipse">
            <a:avLst/>
          </a:prstGeom>
          <a:solidFill>
            <a:srgbClr val="2D607D"/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</a:t>
            </a:r>
            <a:r>
              <a:rPr lang="en-US" dirty="0" err="1"/>
              <a:t>stylesa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DABCD4-A6CD-3B4F-B48C-8BAB4FD2F52D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5A858-1F5E-6048-991C-B458C1887E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02708" y="1474613"/>
            <a:ext cx="2052225" cy="2052224"/>
          </a:xfrm>
          <a:prstGeom prst="ellipse">
            <a:avLst/>
          </a:prstGeom>
          <a:solidFill>
            <a:srgbClr val="2D607D"/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3688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79C0A4-E108-3D41-9BEB-655B9820D97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C0B2A0-6E7C-9146-8D69-4F41AE822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29417" y="2756339"/>
            <a:ext cx="6115796" cy="1434387"/>
          </a:xfrm>
        </p:spPr>
        <p:txBody>
          <a:bodyPr anchor="b">
            <a:noAutofit/>
          </a:bodyPr>
          <a:lstStyle>
            <a:lvl1pPr algn="r">
              <a:defRPr sz="55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370E-94F0-1E46-86FA-B617EAFBF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3375" y="1398283"/>
            <a:ext cx="4152574" cy="434636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D607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84CF3FD-FC66-0B42-AEA7-1A9E1A83FF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58975" y="415634"/>
            <a:ext cx="5226050" cy="6115795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46A76C-0102-2A47-B31B-86340A7FD9D0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6FF501-6749-0340-B62C-7F6124751A9D}"/>
              </a:ext>
            </a:extLst>
          </p:cNvPr>
          <p:cNvSpPr/>
          <p:nvPr userDrawn="1"/>
        </p:nvSpPr>
        <p:spPr>
          <a:xfrm>
            <a:off x="6627055" y="842697"/>
            <a:ext cx="2072639" cy="165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AF0FB6-E8E4-5B4C-BB58-E037BDA0D723}"/>
              </a:ext>
            </a:extLst>
          </p:cNvPr>
          <p:cNvSpPr/>
          <p:nvPr userDrawn="1"/>
        </p:nvSpPr>
        <p:spPr>
          <a:xfrm>
            <a:off x="6627055" y="6184214"/>
            <a:ext cx="3263394" cy="179264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44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79C0A4-E108-3D41-9BEB-655B9820D97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C0B2A0-6E7C-9146-8D69-4F41AE822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900387" y="2764597"/>
            <a:ext cx="6115796" cy="1417871"/>
          </a:xfrm>
        </p:spPr>
        <p:txBody>
          <a:bodyPr anchor="b">
            <a:noAutofit/>
          </a:bodyPr>
          <a:lstStyle>
            <a:lvl1pPr marL="36000" algn="r">
              <a:lnSpc>
                <a:spcPct val="100000"/>
              </a:lnSpc>
              <a:defRPr sz="5500" b="1">
                <a:solidFill>
                  <a:srgbClr val="FEBA1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370E-94F0-1E46-86FA-B617EAFBF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3375" y="1140031"/>
            <a:ext cx="4152574" cy="460292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6FF501-6749-0340-B62C-7F6124751A9D}"/>
              </a:ext>
            </a:extLst>
          </p:cNvPr>
          <p:cNvSpPr/>
          <p:nvPr userDrawn="1"/>
        </p:nvSpPr>
        <p:spPr>
          <a:xfrm>
            <a:off x="6627055" y="849483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A1B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84CF3FD-FC66-0B42-AEA7-1A9E1A83FF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79746" y="415634"/>
            <a:ext cx="5226050" cy="6115795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B96F12-9A26-6945-9180-0ED313A7CCEB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46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79C0A4-E108-3D41-9BEB-655B9820D97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C0B2A0-6E7C-9146-8D69-4F41AE822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153" y="383595"/>
            <a:ext cx="6115796" cy="1417871"/>
          </a:xfrm>
        </p:spPr>
        <p:txBody>
          <a:bodyPr anchor="b">
            <a:noAutofit/>
          </a:bodyPr>
          <a:lstStyle>
            <a:lvl1pPr marL="36000" algn="r">
              <a:lnSpc>
                <a:spcPct val="100000"/>
              </a:lnSpc>
              <a:defRPr sz="5000" b="1">
                <a:solidFill>
                  <a:srgbClr val="FEBA1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370E-94F0-1E46-86FA-B617EAFBF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0153" y="2185061"/>
            <a:ext cx="6115796" cy="355390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6FF501-6749-0340-B62C-7F6124751A9D}"/>
              </a:ext>
            </a:extLst>
          </p:cNvPr>
          <p:cNvSpPr/>
          <p:nvPr userDrawn="1"/>
        </p:nvSpPr>
        <p:spPr>
          <a:xfrm>
            <a:off x="9739662" y="1894512"/>
            <a:ext cx="2072639" cy="165463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A1B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84CF3FD-FC66-0B42-AEA7-1A9E1A83FF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7052" y="383595"/>
            <a:ext cx="5226050" cy="6115795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2C2D45-3F98-E346-A293-59E1BF1FF543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5BC3EC-0AF9-C146-AEE2-088035DD2970}"/>
              </a:ext>
            </a:extLst>
          </p:cNvPr>
          <p:cNvSpPr/>
          <p:nvPr userDrawn="1"/>
        </p:nvSpPr>
        <p:spPr>
          <a:xfrm>
            <a:off x="5746160" y="6167932"/>
            <a:ext cx="3993502" cy="195546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37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79C0A4-E108-3D41-9BEB-655B9820D97F}"/>
              </a:ext>
            </a:extLst>
          </p:cNvPr>
          <p:cNvSpPr/>
          <p:nvPr userDrawn="1"/>
        </p:nvSpPr>
        <p:spPr>
          <a:xfrm>
            <a:off x="0" y="0"/>
            <a:ext cx="3979333" cy="6858000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C0B2A0-6E7C-9146-8D69-4F41AE822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5486" y="383595"/>
            <a:ext cx="7470463" cy="1417871"/>
          </a:xfrm>
        </p:spPr>
        <p:txBody>
          <a:bodyPr anchor="b">
            <a:noAutofit/>
          </a:bodyPr>
          <a:lstStyle>
            <a:lvl1pPr marL="36000" algn="l">
              <a:lnSpc>
                <a:spcPct val="100000"/>
              </a:lnSpc>
              <a:defRPr sz="5000" b="1">
                <a:solidFill>
                  <a:srgbClr val="FEBA1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370E-94F0-1E46-86FA-B617EAFBF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5486" y="2185060"/>
            <a:ext cx="7470463" cy="4346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6FF501-6749-0340-B62C-7F6124751A9D}"/>
              </a:ext>
            </a:extLst>
          </p:cNvPr>
          <p:cNvSpPr/>
          <p:nvPr userDrawn="1"/>
        </p:nvSpPr>
        <p:spPr>
          <a:xfrm>
            <a:off x="4345486" y="1894512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A1B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8FA24B2-ADE9-D747-AA27-817E585A448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66153" y="2066527"/>
            <a:ext cx="3325314" cy="4346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E2A92C-2CD1-8349-A4E6-AFECCFFF4B86}"/>
              </a:ext>
            </a:extLst>
          </p:cNvPr>
          <p:cNvSpPr txBox="1">
            <a:spLocks/>
          </p:cNvSpPr>
          <p:nvPr userDrawn="1"/>
        </p:nvSpPr>
        <p:spPr>
          <a:xfrm>
            <a:off x="383087" y="383595"/>
            <a:ext cx="3308380" cy="14178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6000"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b="1" kern="1200">
                <a:solidFill>
                  <a:srgbClr val="FEBA1B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/>
              <a:t>Click to edit Master title style</a:t>
            </a:r>
          </a:p>
          <a:p>
            <a:pPr algn="l"/>
            <a:endParaRPr lang="en-US" sz="25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619D16-26A0-5A4D-8A40-F2304AFBF3EF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346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0B2A0-6E7C-9146-8D69-4F41AE822E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19" y="476641"/>
            <a:ext cx="7575581" cy="1417871"/>
          </a:xfrm>
        </p:spPr>
        <p:txBody>
          <a:bodyPr anchor="b">
            <a:noAutofit/>
          </a:bodyPr>
          <a:lstStyle>
            <a:lvl1pPr marL="36000" algn="l">
              <a:lnSpc>
                <a:spcPct val="100000"/>
              </a:lnSpc>
              <a:defRPr sz="40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370E-94F0-1E46-86FA-B617EAFBF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0153" y="2185060"/>
            <a:ext cx="6115796" cy="4346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6FF501-6749-0340-B62C-7F6124751A9D}"/>
              </a:ext>
            </a:extLst>
          </p:cNvPr>
          <p:cNvSpPr/>
          <p:nvPr userDrawn="1"/>
        </p:nvSpPr>
        <p:spPr>
          <a:xfrm>
            <a:off x="10119361" y="311178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A1B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E84E43D-BB47-B745-9A78-F2B9E3E2815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00019" y="2185060"/>
            <a:ext cx="5069448" cy="434636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149432-EE1E-F244-B0ED-85D132E3A17A}"/>
              </a:ext>
            </a:extLst>
          </p:cNvPr>
          <p:cNvSpPr/>
          <p:nvPr userDrawn="1"/>
        </p:nvSpPr>
        <p:spPr>
          <a:xfrm rot="5400000">
            <a:off x="-929620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A1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C85248-962E-524E-96B9-147D8E472246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105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0B2A0-6E7C-9146-8D69-4F41AE822E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19" y="647700"/>
            <a:ext cx="5069448" cy="1708419"/>
          </a:xfrm>
        </p:spPr>
        <p:txBody>
          <a:bodyPr anchor="b">
            <a:noAutofit/>
          </a:bodyPr>
          <a:lstStyle>
            <a:lvl1pPr marL="36000"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370E-94F0-1E46-86FA-B617EAFBF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0153" y="647700"/>
            <a:ext cx="6115796" cy="588372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6FF501-6749-0340-B62C-7F6124751A9D}"/>
              </a:ext>
            </a:extLst>
          </p:cNvPr>
          <p:cNvSpPr/>
          <p:nvPr userDrawn="1"/>
        </p:nvSpPr>
        <p:spPr>
          <a:xfrm>
            <a:off x="10119361" y="311178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A1B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E84E43D-BB47-B745-9A78-F2B9E3E2815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00019" y="2609850"/>
            <a:ext cx="5069448" cy="392157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149432-EE1E-F244-B0ED-85D132E3A17A}"/>
              </a:ext>
            </a:extLst>
          </p:cNvPr>
          <p:cNvSpPr/>
          <p:nvPr userDrawn="1"/>
        </p:nvSpPr>
        <p:spPr>
          <a:xfrm rot="5400000">
            <a:off x="-929620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A1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C85248-962E-524E-96B9-147D8E472246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176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ection Header">
    <p:bg>
      <p:bgPr>
        <a:solidFill>
          <a:srgbClr val="2D60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370E-94F0-1E46-86FA-B617EAFBF7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76090" y="1529920"/>
            <a:ext cx="9637918" cy="542719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Engage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BC77E9-9E98-2B4C-B2C2-A6BD94589E6E}"/>
              </a:ext>
            </a:extLst>
          </p:cNvPr>
          <p:cNvCxnSpPr>
            <a:cxnSpLocks/>
          </p:cNvCxnSpPr>
          <p:nvPr userDrawn="1"/>
        </p:nvCxnSpPr>
        <p:spPr>
          <a:xfrm>
            <a:off x="1076090" y="2258385"/>
            <a:ext cx="9637918" cy="0"/>
          </a:xfrm>
          <a:prstGeom prst="line">
            <a:avLst/>
          </a:prstGeom>
          <a:ln w="952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5DD8DED-CE8F-ED45-952D-8F9B8F9E37CE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47425-F486-FC4D-A22E-57DE02EE6137}"/>
              </a:ext>
            </a:extLst>
          </p:cNvPr>
          <p:cNvSpPr/>
          <p:nvPr userDrawn="1"/>
        </p:nvSpPr>
        <p:spPr>
          <a:xfrm rot="5400000">
            <a:off x="-953588" y="953588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A1B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29EA47-6C20-E646-9D5F-976B9B42576A}"/>
              </a:ext>
            </a:extLst>
          </p:cNvPr>
          <p:cNvSpPr/>
          <p:nvPr userDrawn="1"/>
        </p:nvSpPr>
        <p:spPr>
          <a:xfrm>
            <a:off x="9701444" y="1370244"/>
            <a:ext cx="1356159" cy="1356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EBA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255117-3204-A141-95F6-6C388A261EDC}"/>
              </a:ext>
            </a:extLst>
          </p:cNvPr>
          <p:cNvSpPr/>
          <p:nvPr userDrawn="1"/>
        </p:nvSpPr>
        <p:spPr>
          <a:xfrm>
            <a:off x="9487140" y="1181818"/>
            <a:ext cx="1800834" cy="180083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5101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ection Header">
    <p:bg>
      <p:bgPr>
        <a:solidFill>
          <a:srgbClr val="2D60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370E-94F0-1E46-86FA-B617EAFBF7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76090" y="1529920"/>
            <a:ext cx="9637918" cy="542719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Act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BC77E9-9E98-2B4C-B2C2-A6BD94589E6E}"/>
              </a:ext>
            </a:extLst>
          </p:cNvPr>
          <p:cNvCxnSpPr>
            <a:cxnSpLocks/>
          </p:cNvCxnSpPr>
          <p:nvPr userDrawn="1"/>
        </p:nvCxnSpPr>
        <p:spPr>
          <a:xfrm>
            <a:off x="1076090" y="2258385"/>
            <a:ext cx="9637918" cy="0"/>
          </a:xfrm>
          <a:prstGeom prst="line">
            <a:avLst/>
          </a:prstGeom>
          <a:ln w="952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5DD8DED-CE8F-ED45-952D-8F9B8F9E37CE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47425-F486-FC4D-A22E-57DE02EE6137}"/>
              </a:ext>
            </a:extLst>
          </p:cNvPr>
          <p:cNvSpPr/>
          <p:nvPr userDrawn="1"/>
        </p:nvSpPr>
        <p:spPr>
          <a:xfrm rot="5400000">
            <a:off x="-953588" y="953588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A1B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29EA47-6C20-E646-9D5F-976B9B42576A}"/>
              </a:ext>
            </a:extLst>
          </p:cNvPr>
          <p:cNvSpPr/>
          <p:nvPr userDrawn="1"/>
        </p:nvSpPr>
        <p:spPr>
          <a:xfrm>
            <a:off x="9701444" y="1370244"/>
            <a:ext cx="1356159" cy="1356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EBA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99BB5A-8C42-9F43-A674-ACAA64F937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35852" y="1270087"/>
            <a:ext cx="1707403" cy="170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245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ection Header">
    <p:bg>
      <p:bgPr>
        <a:solidFill>
          <a:srgbClr val="2D60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370E-94F0-1E46-86FA-B617EAFBF7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76090" y="1529920"/>
            <a:ext cx="9637918" cy="542719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Track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BC77E9-9E98-2B4C-B2C2-A6BD94589E6E}"/>
              </a:ext>
            </a:extLst>
          </p:cNvPr>
          <p:cNvCxnSpPr>
            <a:cxnSpLocks/>
          </p:cNvCxnSpPr>
          <p:nvPr userDrawn="1"/>
        </p:nvCxnSpPr>
        <p:spPr>
          <a:xfrm>
            <a:off x="1076090" y="2258385"/>
            <a:ext cx="9637918" cy="0"/>
          </a:xfrm>
          <a:prstGeom prst="line">
            <a:avLst/>
          </a:prstGeom>
          <a:ln w="952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5DD8DED-CE8F-ED45-952D-8F9B8F9E37CE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47425-F486-FC4D-A22E-57DE02EE6137}"/>
              </a:ext>
            </a:extLst>
          </p:cNvPr>
          <p:cNvSpPr/>
          <p:nvPr userDrawn="1"/>
        </p:nvSpPr>
        <p:spPr>
          <a:xfrm rot="5400000">
            <a:off x="-953588" y="953588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A1B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29EA47-6C20-E646-9D5F-976B9B42576A}"/>
              </a:ext>
            </a:extLst>
          </p:cNvPr>
          <p:cNvSpPr/>
          <p:nvPr userDrawn="1"/>
        </p:nvSpPr>
        <p:spPr>
          <a:xfrm>
            <a:off x="9701444" y="1370244"/>
            <a:ext cx="1356159" cy="1356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EBA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601D7F-FF28-7245-9D1C-0C7B3E3D0A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83055" y="1199693"/>
            <a:ext cx="1852600" cy="18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2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3D56-7A10-7A40-9635-11E1BF792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33FFC-6800-6542-A6ED-92ABC0568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4AF21-828B-8F40-B0A5-C485F83D1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63917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116EB1-6C7E-6E40-B05A-7FB6F692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090" y="-57808"/>
            <a:ext cx="10673085" cy="1434387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44A5538-1623-D34D-9D37-58D5B0B7F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6090" y="1598464"/>
            <a:ext cx="9637918" cy="747921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787CEE-4D0B-C343-9248-EB611AE5434F}"/>
              </a:ext>
            </a:extLst>
          </p:cNvPr>
          <p:cNvCxnSpPr>
            <a:cxnSpLocks/>
          </p:cNvCxnSpPr>
          <p:nvPr userDrawn="1"/>
        </p:nvCxnSpPr>
        <p:spPr>
          <a:xfrm>
            <a:off x="1076090" y="2639683"/>
            <a:ext cx="10474226" cy="0"/>
          </a:xfrm>
          <a:prstGeom prst="line">
            <a:avLst/>
          </a:prstGeom>
          <a:ln w="952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53CE074-EEB0-0F41-8040-DEBB9F6FE147}"/>
              </a:ext>
            </a:extLst>
          </p:cNvPr>
          <p:cNvSpPr/>
          <p:nvPr userDrawn="1"/>
        </p:nvSpPr>
        <p:spPr>
          <a:xfrm rot="16200000">
            <a:off x="-1226915" y="1226914"/>
            <a:ext cx="2639683" cy="185854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D1EC5C-9B92-D040-AB61-1F6DA6774C76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8199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E3CCEA-58EB-C744-B6F5-18CC36CB8943}"/>
              </a:ext>
            </a:extLst>
          </p:cNvPr>
          <p:cNvSpPr/>
          <p:nvPr userDrawn="1"/>
        </p:nvSpPr>
        <p:spPr>
          <a:xfrm>
            <a:off x="10119361" y="0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9C7333-BEFE-E248-8F8A-0E3341595C7B}"/>
              </a:ext>
            </a:extLst>
          </p:cNvPr>
          <p:cNvSpPr/>
          <p:nvPr userDrawn="1"/>
        </p:nvSpPr>
        <p:spPr>
          <a:xfrm rot="16200000">
            <a:off x="-953588" y="5738949"/>
            <a:ext cx="2072639" cy="165463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965832-565C-8345-9F0C-88EC6556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92" y="589964"/>
            <a:ext cx="10785171" cy="728197"/>
          </a:xfrm>
        </p:spPr>
        <p:txBody>
          <a:bodyPr anchor="t"/>
          <a:lstStyle>
            <a:lvl1pPr>
              <a:defRPr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5FEF27-38B2-B241-BDF8-4486EEDA337A}"/>
              </a:ext>
            </a:extLst>
          </p:cNvPr>
          <p:cNvSpPr/>
          <p:nvPr userDrawn="1"/>
        </p:nvSpPr>
        <p:spPr>
          <a:xfrm>
            <a:off x="10566755" y="5997473"/>
            <a:ext cx="1278501" cy="6060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46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8726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CC94C-27A3-3249-9A0C-89E4988E0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66A1D-BE68-9E44-830E-B50E340E3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4C81C-1981-E147-96B5-A5639ED66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7D2F-4513-4F16-A0B4-151149603881}" type="datetime1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C1C4D-933E-7944-8B49-C1CAA4AE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B0956-CED7-4D4A-983E-A996DC60D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CFA8-DC9A-FC4E-9B80-E9C42E9F3B6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0406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D9687-BA2B-DE4D-B62E-BD27163E8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ACF73-5AE2-964C-BB1B-758631EA8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8600B-6B4E-2E46-9BE6-3A029C855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5EE84-506E-FE48-9D73-C1C431D9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ECAB-6E86-4A63-B5D3-3C12225A029C}" type="datetime1">
              <a:rPr lang="en-GB" smtClean="0"/>
              <a:t>23/11/2021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64659-2B0B-B04A-91FA-90CEE35C4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FDEFC-C3C7-4448-8A5C-E153AE7C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CFA8-DC9A-FC4E-9B80-E9C42E9F3B6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5564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C5B93-A33D-F346-8404-00D332EAF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96E34-B8C5-4842-983F-8BEE7C44E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97C905-500D-4140-AF5A-2CB3FB85B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68CF68-5900-7A4C-A174-9E11EB897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926288-E1DD-E240-9CE8-3EC5B4868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844592-8670-1243-9F7D-E00A478A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18AD-5137-4A0E-A8F9-92C41C7BAFC6}" type="datetime1">
              <a:rPr lang="en-GB" smtClean="0"/>
              <a:t>23/11/2021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1C6FFF-218E-0447-A5E1-BFDD20A1B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F10AAA-4DD8-7F4B-BE2C-35AFA66B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CFA8-DC9A-FC4E-9B80-E9C42E9F3B6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6977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7F59E-99D5-EB43-B180-522F2A666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C1A45-5814-1140-879A-A30F078C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6D04-971F-4D68-8553-C11A477F9481}" type="datetime1">
              <a:rPr lang="en-GB" smtClean="0"/>
              <a:t>23/11/2021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15C4C-242F-4548-A5CF-1EC300EE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DEA2A-41E4-F040-8654-736062AAA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CFA8-DC9A-FC4E-9B80-E9C42E9F3B6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748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2D608B-250B-E44E-8532-E316C18CF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2532-ACAC-4EC6-83D6-965EB2390BD8}" type="datetime1">
              <a:rPr lang="en-GB" smtClean="0"/>
              <a:t>23/11/2021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4C94FD-B18E-A34B-B859-74EDA82ED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1949D-4D99-FD41-A259-0DEDB41B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CFA8-DC9A-FC4E-9B80-E9C42E9F3B6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1731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26A90-2AB7-AC4E-895C-FEC183511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CFEA2-7569-DE4F-A468-C48334D08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66D52-0D6E-B14F-9AAD-9FB89999B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10B14-4462-194B-B2C3-C5DA0CC64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A56B-C470-4C27-A367-FDE2F98EBD73}" type="datetime1">
              <a:rPr lang="en-GB" smtClean="0"/>
              <a:t>23/11/2021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88F03-C46C-7844-8F9F-689EA43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71219-155A-3649-9657-19759A141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CFA8-DC9A-FC4E-9B80-E9C42E9F3B6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6641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A7BCE-0E7E-EB48-A2E3-68506997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9B8B3E-2A6C-8043-8F4F-338273654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035B5C-8DAC-4D46-B316-D04B76D26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9ADAA-E86B-AB49-8A69-FD5DF5874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91F3-4A70-4259-AB6D-3E4D73F4F854}" type="datetime1">
              <a:rPr lang="en-GB" smtClean="0"/>
              <a:t>23/11/2021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96244-6597-5C4F-BD91-EB53A6D3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64396-D88A-E141-B170-BA5787D8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CFA8-DC9A-FC4E-9B80-E9C42E9F3B6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9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63F28-EA94-7A40-BFFF-5A114958D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D45A08-822E-5C4F-9E0C-5705FFE38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E1A33-2B5E-9643-B11E-CC9628226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38527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F474B-3BEF-B74B-9DBF-8CAC5CA28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C483FD-08A9-E24A-9B4B-F26AA1A11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8DBCD-7586-A843-BAD4-69873A033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CBD0-5A59-472A-B7AD-F7C192C5DA8E}" type="datetime1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F6F08-B890-554C-94F2-D2441734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E2FBE-13D5-7C44-818B-17BD20B38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CFA8-DC9A-FC4E-9B80-E9C42E9F3B6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6984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07D34A-04CE-4848-8931-8258832CD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9BC86-95CA-C44E-8A85-3A026CDE5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EE75F-E8F8-AC4B-8D6D-BB95AFD44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AC9E-B993-42D9-8C2E-8072AC4FD2B9}" type="datetime1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EF72D-3139-F34E-9F8B-04EC490E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A17DA-0E67-B54F-B2CC-32BD0504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CFA8-DC9A-FC4E-9B80-E9C42E9F3B6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4898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A7F8-3F22-1B46-AE1A-50390D047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BCBCA8-C514-8848-8532-FFA3763DF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9450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8A8EF-B587-3F4D-A622-205BAAFE3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B122C-2E38-9546-B6D9-E5BD959F5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4021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2E70-E54F-F44F-8711-6B3F4A39B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9FBE9-AD4B-C541-B9B7-8B8F3CB20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29560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5340F-C711-5546-9A23-711E50E95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BAA5F-7154-6342-BC37-9A340024C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4123B9-D622-E541-B4C0-835AE7DEA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43182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20EE0-9F67-4A43-BC80-E6E1D0A8E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0641A-4D66-5642-A59B-6F6048176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22CF2-EB01-7C4D-A852-202085C1F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3E5446-0A4B-A44B-A9C1-3197E3B85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AF032A-792F-FE44-B0A6-F3143A579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10003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ACD31-B936-7045-BC6A-5490468B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0031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2327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2B8CF-E22B-234A-9006-79A9DD5E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E72B7-7626-3F40-8D70-9819F096F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82941-7F5B-DD44-BB04-EC44AF922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110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4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9F06-49EE-DA48-9F4A-99D81F97B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0DCA4-3984-A64A-90D4-9245450AE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51622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D14AB-046B-9E43-AF6D-47B2E4F13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B43AC-158C-EE49-8657-8C9B7EEC20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F6BD11-092A-6943-A5CF-380207288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60734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46056-E9B0-0842-8B2B-74618C632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703997-363A-FE4D-B6C9-B7E333B89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33022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57B994-B594-1444-A364-0A0C636F26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98C34-46F2-8C4E-9A7E-6A3F9B15E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4931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6259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rgbClr val="FEBA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95E87D-90AF-D448-94D5-16B35ECD598E}"/>
              </a:ext>
            </a:extLst>
          </p:cNvPr>
          <p:cNvSpPr/>
          <p:nvPr userDrawn="1"/>
        </p:nvSpPr>
        <p:spPr>
          <a:xfrm>
            <a:off x="9274175" y="4184650"/>
            <a:ext cx="2073275" cy="16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74378B-9CC8-8D4D-8E9F-E8B9DA0BE6C5}"/>
              </a:ext>
            </a:extLst>
          </p:cNvPr>
          <p:cNvSpPr/>
          <p:nvPr userDrawn="1"/>
        </p:nvSpPr>
        <p:spPr>
          <a:xfrm>
            <a:off x="10566400" y="5997575"/>
            <a:ext cx="1279525" cy="6064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316" y="1569157"/>
            <a:ext cx="8901133" cy="2209119"/>
          </a:xfrm>
        </p:spPr>
        <p:txBody>
          <a:bodyPr anchor="b">
            <a:noAutofit/>
          </a:bodyPr>
          <a:lstStyle>
            <a:lvl1pPr>
              <a:defRPr sz="8800" b="1">
                <a:solidFill>
                  <a:srgbClr val="2D607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8873" y="4531701"/>
            <a:ext cx="6858577" cy="120569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24445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F41C50-07FC-F74C-8358-5600694E57F7}"/>
              </a:ext>
            </a:extLst>
          </p:cNvPr>
          <p:cNvSpPr/>
          <p:nvPr userDrawn="1"/>
        </p:nvSpPr>
        <p:spPr>
          <a:xfrm>
            <a:off x="0" y="-4763"/>
            <a:ext cx="6015038" cy="6862763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9EDC20-54C9-D346-9DEC-5902904A1924}"/>
              </a:ext>
            </a:extLst>
          </p:cNvPr>
          <p:cNvSpPr/>
          <p:nvPr userDrawn="1"/>
        </p:nvSpPr>
        <p:spPr>
          <a:xfrm>
            <a:off x="5661025" y="-4763"/>
            <a:ext cx="2071688" cy="166688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809FD1-34CB-084E-9C53-F813B9EBA3E0}"/>
              </a:ext>
            </a:extLst>
          </p:cNvPr>
          <p:cNvSpPr/>
          <p:nvPr userDrawn="1"/>
        </p:nvSpPr>
        <p:spPr>
          <a:xfrm rot="16200000">
            <a:off x="-954088" y="5738813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246578-F1D3-7D41-B3DF-5D1A39E5AE53}"/>
              </a:ext>
            </a:extLst>
          </p:cNvPr>
          <p:cNvSpPr/>
          <p:nvPr userDrawn="1"/>
        </p:nvSpPr>
        <p:spPr>
          <a:xfrm>
            <a:off x="10566400" y="5997575"/>
            <a:ext cx="1279525" cy="6064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7283" y="530588"/>
            <a:ext cx="5417389" cy="465663"/>
          </a:xfrm>
        </p:spPr>
        <p:txBody>
          <a:bodyPr anchor="t"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530588"/>
            <a:ext cx="5408158" cy="593117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297283" y="1223682"/>
            <a:ext cx="5417389" cy="49825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33065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0C5725-F984-E543-A594-9FBB09E115D8}"/>
              </a:ext>
            </a:extLst>
          </p:cNvPr>
          <p:cNvSpPr/>
          <p:nvPr userDrawn="1"/>
        </p:nvSpPr>
        <p:spPr>
          <a:xfrm>
            <a:off x="5661025" y="-4763"/>
            <a:ext cx="2071688" cy="166688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F82C7D-0993-3346-84DE-0772BDD7107B}"/>
              </a:ext>
            </a:extLst>
          </p:cNvPr>
          <p:cNvSpPr/>
          <p:nvPr userDrawn="1"/>
        </p:nvSpPr>
        <p:spPr>
          <a:xfrm rot="16200000">
            <a:off x="-954088" y="5738813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442806-DDC2-0347-B894-F9E8A9838D70}"/>
              </a:ext>
            </a:extLst>
          </p:cNvPr>
          <p:cNvSpPr/>
          <p:nvPr userDrawn="1"/>
        </p:nvSpPr>
        <p:spPr>
          <a:xfrm>
            <a:off x="10566400" y="5997575"/>
            <a:ext cx="1279525" cy="6064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3328" y="530588"/>
            <a:ext cx="4831344" cy="465663"/>
          </a:xfrm>
        </p:spPr>
        <p:txBody>
          <a:bodyPr anchor="t"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2413" y="530588"/>
            <a:ext cx="5408158" cy="593117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297283" y="1223682"/>
            <a:ext cx="5417389" cy="49825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94092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5161DF7E-7547-574C-8E2F-280DBD6B247C}"/>
              </a:ext>
            </a:extLst>
          </p:cNvPr>
          <p:cNvSpPr/>
          <p:nvPr userDrawn="1"/>
        </p:nvSpPr>
        <p:spPr>
          <a:xfrm>
            <a:off x="0" y="0"/>
            <a:ext cx="6276975" cy="6858000"/>
          </a:xfrm>
          <a:custGeom>
            <a:avLst/>
            <a:gdLst>
              <a:gd name="connsiteX0" fmla="*/ 0 w 5878286"/>
              <a:gd name="connsiteY0" fmla="*/ 0 h 6858000"/>
              <a:gd name="connsiteX1" fmla="*/ 5878286 w 5878286"/>
              <a:gd name="connsiteY1" fmla="*/ 0 h 6858000"/>
              <a:gd name="connsiteX2" fmla="*/ 5878286 w 5878286"/>
              <a:gd name="connsiteY2" fmla="*/ 6858000 h 6858000"/>
              <a:gd name="connsiteX3" fmla="*/ 0 w 5878286"/>
              <a:gd name="connsiteY3" fmla="*/ 6858000 h 6858000"/>
              <a:gd name="connsiteX4" fmla="*/ 0 w 5878286"/>
              <a:gd name="connsiteY4" fmla="*/ 0 h 6858000"/>
              <a:gd name="connsiteX0" fmla="*/ 0 w 5878286"/>
              <a:gd name="connsiteY0" fmla="*/ 0 h 6858000"/>
              <a:gd name="connsiteX1" fmla="*/ 5878286 w 5878286"/>
              <a:gd name="connsiteY1" fmla="*/ 0 h 6858000"/>
              <a:gd name="connsiteX2" fmla="*/ 3640183 w 5878286"/>
              <a:gd name="connsiteY2" fmla="*/ 6849291 h 6858000"/>
              <a:gd name="connsiteX3" fmla="*/ 0 w 5878286"/>
              <a:gd name="connsiteY3" fmla="*/ 6858000 h 6858000"/>
              <a:gd name="connsiteX4" fmla="*/ 0 w 587828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8286" h="6858000">
                <a:moveTo>
                  <a:pt x="0" y="0"/>
                </a:moveTo>
                <a:lnTo>
                  <a:pt x="5878286" y="0"/>
                </a:lnTo>
                <a:lnTo>
                  <a:pt x="3640183" y="684929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5D93BD-80B8-8F40-A6BD-E2DE3665BB37}"/>
              </a:ext>
            </a:extLst>
          </p:cNvPr>
          <p:cNvSpPr/>
          <p:nvPr userDrawn="1"/>
        </p:nvSpPr>
        <p:spPr>
          <a:xfrm>
            <a:off x="449263" y="1858963"/>
            <a:ext cx="11571287" cy="4745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493DFB-D433-1F49-BE40-4232C1C346CF}"/>
              </a:ext>
            </a:extLst>
          </p:cNvPr>
          <p:cNvSpPr/>
          <p:nvPr userDrawn="1"/>
        </p:nvSpPr>
        <p:spPr>
          <a:xfrm>
            <a:off x="4292600" y="1692275"/>
            <a:ext cx="3197225" cy="2413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887D62-5748-F04B-B1DD-BC2ABDEB4E61}"/>
              </a:ext>
            </a:extLst>
          </p:cNvPr>
          <p:cNvSpPr/>
          <p:nvPr userDrawn="1"/>
        </p:nvSpPr>
        <p:spPr>
          <a:xfrm rot="16200000">
            <a:off x="-954088" y="5738813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C6AE08-10CA-AD44-AD29-B9A318C354D9}"/>
              </a:ext>
            </a:extLst>
          </p:cNvPr>
          <p:cNvSpPr/>
          <p:nvPr userDrawn="1"/>
        </p:nvSpPr>
        <p:spPr>
          <a:xfrm>
            <a:off x="10566400" y="5997575"/>
            <a:ext cx="1279525" cy="6064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3387C2-62A8-EC4F-9D71-AAF1FDA22B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3213" y="420688"/>
            <a:ext cx="5575300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sz="3000" b="1">
                <a:solidFill>
                  <a:srgbClr val="FEBA1B"/>
                </a:solidFill>
                <a:latin typeface="Calibri" panose="020F0502020204030204" pitchFamily="34" charset="0"/>
              </a:rPr>
              <a:t>Project approach on gender mainstreaming and monitoring </a:t>
            </a:r>
            <a:endParaRPr lang="en-US" sz="3000" b="1">
              <a:solidFill>
                <a:srgbClr val="FEBA1B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73786" y="2189623"/>
            <a:ext cx="10535897" cy="42200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20156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FEBEF22-18E4-4445-8066-EF0C15679FC6}"/>
              </a:ext>
            </a:extLst>
          </p:cNvPr>
          <p:cNvSpPr/>
          <p:nvPr userDrawn="1"/>
        </p:nvSpPr>
        <p:spPr>
          <a:xfrm>
            <a:off x="0" y="-4763"/>
            <a:ext cx="12192000" cy="6862763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65A9AA-01A9-DD48-9628-13BACBD305CB}"/>
              </a:ext>
            </a:extLst>
          </p:cNvPr>
          <p:cNvSpPr/>
          <p:nvPr userDrawn="1"/>
        </p:nvSpPr>
        <p:spPr>
          <a:xfrm>
            <a:off x="0" y="330200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7556F2-E419-7B4A-A523-48BDC1622255}"/>
              </a:ext>
            </a:extLst>
          </p:cNvPr>
          <p:cNvSpPr/>
          <p:nvPr userDrawn="1"/>
        </p:nvSpPr>
        <p:spPr>
          <a:xfrm>
            <a:off x="4119563" y="1593850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3A75E9-1D83-9948-B4CB-CC5F8BAF25BB}"/>
              </a:ext>
            </a:extLst>
          </p:cNvPr>
          <p:cNvSpPr/>
          <p:nvPr userDrawn="1"/>
        </p:nvSpPr>
        <p:spPr>
          <a:xfrm>
            <a:off x="10566400" y="5997575"/>
            <a:ext cx="1279525" cy="6064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05" y="652506"/>
            <a:ext cx="11495318" cy="68861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14051" y="1593669"/>
            <a:ext cx="3090863" cy="48880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119564" y="1759132"/>
            <a:ext cx="3787820" cy="4726804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20574" y="1606733"/>
            <a:ext cx="3788249" cy="4724494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7042545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CF10BB-99D9-5046-AD90-4693D9E3A302}"/>
              </a:ext>
            </a:extLst>
          </p:cNvPr>
          <p:cNvSpPr/>
          <p:nvPr userDrawn="1"/>
        </p:nvSpPr>
        <p:spPr>
          <a:xfrm>
            <a:off x="0" y="-4763"/>
            <a:ext cx="12192000" cy="6862763"/>
          </a:xfrm>
          <a:prstGeom prst="rect">
            <a:avLst/>
          </a:prstGeom>
          <a:solidFill>
            <a:srgbClr val="2D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AA6393-ABE9-B44C-8582-08AF3A3ECF3B}"/>
              </a:ext>
            </a:extLst>
          </p:cNvPr>
          <p:cNvSpPr/>
          <p:nvPr userDrawn="1"/>
        </p:nvSpPr>
        <p:spPr>
          <a:xfrm>
            <a:off x="0" y="330200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E40DD6-268A-DD43-BD09-25086C7A12B9}"/>
              </a:ext>
            </a:extLst>
          </p:cNvPr>
          <p:cNvSpPr/>
          <p:nvPr userDrawn="1"/>
        </p:nvSpPr>
        <p:spPr>
          <a:xfrm>
            <a:off x="5756275" y="1606550"/>
            <a:ext cx="2071688" cy="165100"/>
          </a:xfrm>
          <a:prstGeom prst="rect">
            <a:avLst/>
          </a:prstGeom>
          <a:solidFill>
            <a:srgbClr val="95A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59A8EB-1DB9-9246-A117-A7793C8796F5}"/>
              </a:ext>
            </a:extLst>
          </p:cNvPr>
          <p:cNvSpPr/>
          <p:nvPr userDrawn="1"/>
        </p:nvSpPr>
        <p:spPr>
          <a:xfrm>
            <a:off x="8020050" y="6329363"/>
            <a:ext cx="2073275" cy="165100"/>
          </a:xfrm>
          <a:prstGeom prst="rect">
            <a:avLst/>
          </a:prstGeom>
          <a:solidFill>
            <a:srgbClr val="FE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722C52-4B21-0045-8040-A0F412F7C400}"/>
              </a:ext>
            </a:extLst>
          </p:cNvPr>
          <p:cNvSpPr/>
          <p:nvPr userDrawn="1"/>
        </p:nvSpPr>
        <p:spPr>
          <a:xfrm>
            <a:off x="10566400" y="5997575"/>
            <a:ext cx="1279525" cy="6064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05" y="652506"/>
            <a:ext cx="11495318" cy="688613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14051" y="1593669"/>
            <a:ext cx="5252560" cy="48880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784409" y="1930554"/>
            <a:ext cx="6024414" cy="381240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54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theme" Target="../theme/theme1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9ED77B-7B34-6447-8A20-05BA46F7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31485-0AC2-CC49-BDC5-FCA11BFDD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BCA67-678C-4145-8460-D32064522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37BA6-3344-4018-90A9-1EE1E032B486}" type="datetime1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0C905-96F5-BD49-BCB9-E8E9561D8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53213-73CA-DA40-A736-87836A33B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ACFA8-DC9A-FC4E-9B80-E9C42E9F3B6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7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1" r:id="rId7"/>
    <p:sldLayoutId id="2147483822" r:id="rId8"/>
    <p:sldLayoutId id="2147483823" r:id="rId9"/>
    <p:sldLayoutId id="2147483824" r:id="rId10"/>
    <p:sldLayoutId id="2147483649" r:id="rId11"/>
    <p:sldLayoutId id="2147483650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70" r:id="rId19"/>
    <p:sldLayoutId id="2147483771" r:id="rId20"/>
    <p:sldLayoutId id="2147483772" r:id="rId21"/>
    <p:sldLayoutId id="2147483773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9" r:id="rId29"/>
    <p:sldLayoutId id="2147483720" r:id="rId30"/>
    <p:sldLayoutId id="2147483721" r:id="rId31"/>
    <p:sldLayoutId id="2147483722" r:id="rId32"/>
    <p:sldLayoutId id="2147483723" r:id="rId33"/>
    <p:sldLayoutId id="2147483724" r:id="rId34"/>
    <p:sldLayoutId id="2147483725" r:id="rId35"/>
    <p:sldLayoutId id="2147483726" r:id="rId36"/>
    <p:sldLayoutId id="2147483727" r:id="rId37"/>
    <p:sldLayoutId id="2147483728" r:id="rId38"/>
    <p:sldLayoutId id="2147483729" r:id="rId39"/>
    <p:sldLayoutId id="2147483730" r:id="rId40"/>
    <p:sldLayoutId id="2147483731" r:id="rId41"/>
    <p:sldLayoutId id="2147483732" r:id="rId42"/>
    <p:sldLayoutId id="2147483733" r:id="rId43"/>
    <p:sldLayoutId id="2147483734" r:id="rId44"/>
    <p:sldLayoutId id="2147483735" r:id="rId45"/>
    <p:sldLayoutId id="2147483736" r:id="rId46"/>
    <p:sldLayoutId id="2147483737" r:id="rId47"/>
    <p:sldLayoutId id="2147483738" r:id="rId48"/>
    <p:sldLayoutId id="2147483739" r:id="rId49"/>
    <p:sldLayoutId id="2147483740" r:id="rId50"/>
    <p:sldLayoutId id="2147483741" r:id="rId51"/>
    <p:sldLayoutId id="2147483742" r:id="rId52"/>
    <p:sldLayoutId id="2147483743" r:id="rId53"/>
    <p:sldLayoutId id="2147483744" r:id="rId54"/>
    <p:sldLayoutId id="2147483745" r:id="rId55"/>
    <p:sldLayoutId id="2147483746" r:id="rId56"/>
    <p:sldLayoutId id="2147483747" r:id="rId57"/>
    <p:sldLayoutId id="2147483748" r:id="rId58"/>
    <p:sldLayoutId id="2147483749" r:id="rId59"/>
    <p:sldLayoutId id="2147483750" r:id="rId60"/>
    <p:sldLayoutId id="2147483751" r:id="rId61"/>
    <p:sldLayoutId id="2147483752" r:id="rId62"/>
    <p:sldLayoutId id="2147483753" r:id="rId63"/>
    <p:sldLayoutId id="2147483754" r:id="rId64"/>
    <p:sldLayoutId id="2147483755" r:id="rId65"/>
    <p:sldLayoutId id="2147483756" r:id="rId66"/>
    <p:sldLayoutId id="2147483757" r:id="rId67"/>
    <p:sldLayoutId id="2147483758" r:id="rId68"/>
    <p:sldLayoutId id="2147483759" r:id="rId69"/>
    <p:sldLayoutId id="2147483760" r:id="rId70"/>
    <p:sldLayoutId id="2147483761" r:id="rId71"/>
    <p:sldLayoutId id="2147483762" r:id="rId72"/>
    <p:sldLayoutId id="2147483651" r:id="rId73"/>
    <p:sldLayoutId id="2147483652" r:id="rId74"/>
    <p:sldLayoutId id="2147483653" r:id="rId75"/>
    <p:sldLayoutId id="2147483654" r:id="rId76"/>
    <p:sldLayoutId id="2147483655" r:id="rId77"/>
    <p:sldLayoutId id="2147483656" r:id="rId78"/>
    <p:sldLayoutId id="2147483657" r:id="rId79"/>
    <p:sldLayoutId id="2147483658" r:id="rId80"/>
    <p:sldLayoutId id="2147483659" r:id="rId81"/>
    <p:sldLayoutId id="2147483660" r:id="rId82"/>
    <p:sldLayoutId id="2147483661" r:id="rId83"/>
    <p:sldLayoutId id="2147483662" r:id="rId84"/>
    <p:sldLayoutId id="2147483663" r:id="rId85"/>
    <p:sldLayoutId id="2147483664" r:id="rId86"/>
    <p:sldLayoutId id="2147483665" r:id="rId87"/>
    <p:sldLayoutId id="2147483666" r:id="rId88"/>
    <p:sldLayoutId id="2147483667" r:id="rId89"/>
    <p:sldLayoutId id="2147483668" r:id="rId90"/>
    <p:sldLayoutId id="2147483669" r:id="rId91"/>
    <p:sldLayoutId id="2147483670" r:id="rId92"/>
    <p:sldLayoutId id="2147483671" r:id="rId93"/>
    <p:sldLayoutId id="2147483672" r:id="rId94"/>
    <p:sldLayoutId id="2147483673" r:id="rId95"/>
    <p:sldLayoutId id="2147483674" r:id="rId96"/>
    <p:sldLayoutId id="2147483675" r:id="rId97"/>
    <p:sldLayoutId id="2147483676" r:id="rId98"/>
    <p:sldLayoutId id="2147483677" r:id="rId99"/>
    <p:sldLayoutId id="2147483678" r:id="rId100"/>
    <p:sldLayoutId id="2147483679" r:id="rId101"/>
    <p:sldLayoutId id="2147483680" r:id="rId102"/>
    <p:sldLayoutId id="2147483681" r:id="rId103"/>
    <p:sldLayoutId id="2147483682" r:id="rId104"/>
    <p:sldLayoutId id="2147483683" r:id="rId105"/>
    <p:sldLayoutId id="2147483684" r:id="rId106"/>
    <p:sldLayoutId id="2147483685" r:id="rId107"/>
    <p:sldLayoutId id="2147483686" r:id="rId108"/>
    <p:sldLayoutId id="2147483687" r:id="rId109"/>
    <p:sldLayoutId id="2147483688" r:id="rId110"/>
    <p:sldLayoutId id="2147483689" r:id="rId111"/>
    <p:sldLayoutId id="2147483690" r:id="rId112"/>
    <p:sldLayoutId id="2147483691" r:id="rId113"/>
    <p:sldLayoutId id="2147483692" r:id="rId114"/>
    <p:sldLayoutId id="2147483693" r:id="rId115"/>
    <p:sldLayoutId id="2147483694" r:id="rId116"/>
    <p:sldLayoutId id="2147483695" r:id="rId117"/>
    <p:sldLayoutId id="2147483696" r:id="rId118"/>
    <p:sldLayoutId id="2147483697" r:id="rId119"/>
    <p:sldLayoutId id="2147483698" r:id="rId120"/>
    <p:sldLayoutId id="2147483699" r:id="rId121"/>
    <p:sldLayoutId id="2147483700" r:id="rId122"/>
    <p:sldLayoutId id="2147483701" r:id="rId123"/>
    <p:sldLayoutId id="2147483702" r:id="rId124"/>
    <p:sldLayoutId id="2147483703" r:id="rId125"/>
    <p:sldLayoutId id="2147483704" r:id="rId126"/>
    <p:sldLayoutId id="2147483705" r:id="rId127"/>
    <p:sldLayoutId id="2147483706" r:id="rId128"/>
    <p:sldLayoutId id="2147483707" r:id="rId129"/>
    <p:sldLayoutId id="2147483708" r:id="rId130"/>
    <p:sldLayoutId id="2147483709" r:id="rId131"/>
    <p:sldLayoutId id="2147483710" r:id="rId132"/>
    <p:sldLayoutId id="2147483711" r:id="rId13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A3E641-97ED-6342-A75A-7B98A606C58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69894" y="123106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Burkina Faso – Projet Neer Tamba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Presenté</a:t>
            </a:r>
            <a:r>
              <a:rPr lang="fr-FR" dirty="0">
                <a:solidFill>
                  <a:schemeClr val="bg1"/>
                </a:solidFill>
              </a:rPr>
              <a:t> Par </a:t>
            </a:r>
            <a:r>
              <a:rPr lang="fr-FR" dirty="0" err="1">
                <a:solidFill>
                  <a:schemeClr val="bg1"/>
                </a:solidFill>
              </a:rPr>
              <a:t>Sidbéwindin</a:t>
            </a:r>
            <a:r>
              <a:rPr lang="fr-FR" dirty="0">
                <a:solidFill>
                  <a:schemeClr val="bg1"/>
                </a:solidFill>
              </a:rPr>
              <a:t> Simon KABORE, Responsable Suivi Environnemental</a:t>
            </a:r>
          </a:p>
        </p:txBody>
      </p:sp>
    </p:spTree>
    <p:extLst>
      <p:ext uri="{BB962C8B-B14F-4D97-AF65-F5344CB8AC3E}">
        <p14:creationId xmlns:p14="http://schemas.microsoft.com/office/powerpoint/2010/main" val="1789535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6F1FF-244C-F04A-8F0F-1F04FBF95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238" y="457200"/>
            <a:ext cx="6163332" cy="956821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Quelles leçons souhaitez-vous partager avec les autres pays RFS ?</a:t>
            </a:r>
            <a:endParaRPr lang="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86B87-9798-9046-BFBE-4D2B58C1DE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65231" y="1552756"/>
            <a:ext cx="8243666" cy="341294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sz="2600" b="1" dirty="0">
                <a:solidFill>
                  <a:schemeClr val="tx1"/>
                </a:solidFill>
              </a:rPr>
              <a:t> L’approche de négociation des ententes foncières dans un contexte d’insécurité civile par le biais des organes locaux;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2600" b="1" dirty="0">
                <a:solidFill>
                  <a:schemeClr val="tx1"/>
                </a:solidFill>
              </a:rPr>
              <a:t> La prise en compte des Personnes Déplacées Internes (PDI) dans les stratégies de sécurisation foncière;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2600" b="1" dirty="0">
                <a:solidFill>
                  <a:schemeClr val="tx1"/>
                </a:solidFill>
              </a:rPr>
              <a:t> La formalisation des PV de négociation foncière et des protocoles d’accords de cession des droits à travers une procédure ad hoc en attendant que la législation devienne pleinement opérationnelle. .</a:t>
            </a:r>
          </a:p>
          <a:p>
            <a:pPr algn="just"/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396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47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ACA8-7808-DD4E-86F3-0771B7F3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356" y="287539"/>
            <a:ext cx="5417389" cy="46566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C000"/>
                </a:solidFill>
              </a:rPr>
              <a:t>Les </a:t>
            </a:r>
            <a:r>
              <a:rPr lang="fr-FR" dirty="0">
                <a:solidFill>
                  <a:srgbClr val="FFC000"/>
                </a:solidFill>
              </a:rPr>
              <a:t>principaux</a:t>
            </a:r>
            <a:r>
              <a:rPr lang="en-GB" dirty="0">
                <a:solidFill>
                  <a:srgbClr val="FFC000"/>
                </a:solidFill>
              </a:rPr>
              <a:t>  </a:t>
            </a:r>
            <a:r>
              <a:rPr lang="fr-FR" dirty="0">
                <a:solidFill>
                  <a:srgbClr val="FFC000"/>
                </a:solidFill>
              </a:rPr>
              <a:t>acteurs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fr" dirty="0">
                <a:solidFill>
                  <a:srgbClr val="FFC000"/>
                </a:solidFill>
              </a:rPr>
              <a:t>que le </a:t>
            </a:r>
            <a:r>
              <a:rPr lang="fr-FR" dirty="0">
                <a:solidFill>
                  <a:srgbClr val="FFC000"/>
                </a:solidFill>
              </a:rPr>
              <a:t>P</a:t>
            </a:r>
            <a:r>
              <a:rPr lang="fr" dirty="0">
                <a:solidFill>
                  <a:srgbClr val="FFC000"/>
                </a:solidFill>
              </a:rPr>
              <a:t>rojet tente d’influencer sur le foncier? 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BE131-8841-9A43-8601-DE81F6A7A5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35D37E-D21B-E948-B9FF-9727DBF51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7282" y="1344906"/>
            <a:ext cx="5417389" cy="4982506"/>
          </a:xfrm>
        </p:spPr>
        <p:txBody>
          <a:bodyPr/>
          <a:lstStyle/>
          <a:p>
            <a:endParaRPr lang="fr" dirty="0"/>
          </a:p>
          <a:p>
            <a:endParaRPr lang="en-US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1F9B4F6-238D-4958-AE7B-2E8DACF87AA1}"/>
              </a:ext>
            </a:extLst>
          </p:cNvPr>
          <p:cNvSpPr txBox="1">
            <a:spLocks/>
          </p:cNvSpPr>
          <p:nvPr/>
        </p:nvSpPr>
        <p:spPr>
          <a:xfrm>
            <a:off x="6303356" y="1219200"/>
            <a:ext cx="5736243" cy="47371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fr-FR" sz="2400" dirty="0"/>
              <a:t> </a:t>
            </a:r>
            <a:r>
              <a:rPr lang="fr-FR" sz="2400" b="1" dirty="0"/>
              <a:t>Au niveau National</a:t>
            </a:r>
            <a:r>
              <a:rPr lang="fr-FR" sz="2400" dirty="0"/>
              <a:t>: MAAHM, P075, DGFOMR, ONF-BF;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/>
              <a:t> </a:t>
            </a:r>
            <a:r>
              <a:rPr lang="fr-FR" sz="2400" b="1" dirty="0"/>
              <a:t>Au niveau Régional </a:t>
            </a:r>
            <a:r>
              <a:rPr lang="fr-FR" sz="2400" dirty="0"/>
              <a:t>: Autorités administratives, coutumières, locales, et les Projets et programmes partenaires;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b="1" dirty="0"/>
              <a:t>Au niveau départemental/communal</a:t>
            </a:r>
            <a:r>
              <a:rPr lang="fr-FR" sz="2400" dirty="0"/>
              <a:t>: les Préfets, les Maires, les SFR;</a:t>
            </a:r>
            <a:endParaRPr lang="fr-FR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2400" b="1" dirty="0"/>
              <a:t>Au niveau Villageois</a:t>
            </a:r>
            <a:r>
              <a:rPr lang="fr-FR" sz="2400" dirty="0"/>
              <a:t>: Villages bénéficiaires des aménagements, Possesseurs terriens, Chefs de villages et de terre, CVD, les CFV et CCFV, les exploitants.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3332B05-EC0D-4C38-873E-B04700DB3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64" y="576344"/>
            <a:ext cx="2971800" cy="219456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C4FA45F-2020-407E-819A-46446C7B8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912" y="549125"/>
            <a:ext cx="2674620" cy="22021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2262586-CC3D-45F4-B986-F5CD33D5C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071" y="2810895"/>
            <a:ext cx="2933700" cy="220218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3D82616-CCC8-4C49-9688-D688B0F560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7239" y="2760047"/>
            <a:ext cx="2697480" cy="220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76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9DA370C-8DB3-4040-B312-71647E44C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05" y="820649"/>
            <a:ext cx="11495318" cy="688613"/>
          </a:xfrm>
        </p:spPr>
        <p:txBody>
          <a:bodyPr/>
          <a:lstStyle/>
          <a:p>
            <a:r>
              <a:rPr lang="en-US" dirty="0" err="1"/>
              <a:t>Quel</a:t>
            </a:r>
            <a:r>
              <a:rPr lang="en-US" dirty="0"/>
              <a:t> </a:t>
            </a:r>
            <a:r>
              <a:rPr lang="en-US" dirty="0" err="1"/>
              <a:t>résultat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changement</a:t>
            </a:r>
            <a:r>
              <a:rPr lang="en-US" dirty="0"/>
              <a:t> de </a:t>
            </a:r>
            <a:r>
              <a:rPr lang="en-US" dirty="0" err="1"/>
              <a:t>comportement</a:t>
            </a:r>
            <a:r>
              <a:rPr lang="en-US" dirty="0"/>
              <a:t> </a:t>
            </a:r>
            <a:r>
              <a:rPr lang="en-US" dirty="0" err="1"/>
              <a:t>essayez-vous</a:t>
            </a:r>
            <a:r>
              <a:rPr lang="en-US" dirty="0"/>
              <a:t> de </a:t>
            </a:r>
            <a:r>
              <a:rPr lang="en-US" dirty="0" err="1"/>
              <a:t>réaliser</a:t>
            </a:r>
            <a:r>
              <a:rPr lang="en-US" dirty="0"/>
              <a:t> </a:t>
            </a:r>
            <a:r>
              <a:rPr lang="en-US" dirty="0" err="1"/>
              <a:t>auprès</a:t>
            </a:r>
            <a:r>
              <a:rPr lang="en-US" dirty="0"/>
              <a:t> de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acteurs</a:t>
            </a:r>
            <a:r>
              <a:rPr lang="en-US" dirty="0"/>
              <a:t>? </a:t>
            </a:r>
            <a:br>
              <a:rPr lang="en-US" dirty="0"/>
            </a:br>
            <a:endParaRPr lang="en-US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746E600-DF32-469E-AAA3-3FF7EE121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5313" y="1509713"/>
            <a:ext cx="9815512" cy="4887912"/>
          </a:xfrm>
        </p:spPr>
        <p:txBody>
          <a:bodyPr>
            <a:normAutofit fontScale="32500" lnSpcReduction="20000"/>
          </a:bodyPr>
          <a:lstStyle/>
          <a:p>
            <a:pPr marL="571500" indent="-571500">
              <a:lnSpc>
                <a:spcPct val="135000"/>
              </a:lnSpc>
              <a:buFont typeface="Wingdings" panose="05000000000000000000" pitchFamily="2" charset="2"/>
              <a:buChar char="q"/>
            </a:pPr>
            <a:r>
              <a:rPr lang="fr-FR" sz="10200" dirty="0"/>
              <a:t>L’appropriation du cadre politique, légal  et de la démarche de négociation foncière pour faciliter l’immatriculation des terres;</a:t>
            </a:r>
          </a:p>
          <a:p>
            <a:pPr marL="571500" indent="-571500">
              <a:lnSpc>
                <a:spcPct val="135000"/>
              </a:lnSpc>
              <a:buFont typeface="Wingdings" panose="05000000000000000000" pitchFamily="2" charset="2"/>
              <a:buChar char="q"/>
            </a:pPr>
            <a:r>
              <a:rPr lang="fr-FR" sz="10200" dirty="0"/>
              <a:t>La légitimation des actes issus des négociations des ententes foncières;</a:t>
            </a:r>
          </a:p>
          <a:p>
            <a:pPr marL="571500" indent="-571500">
              <a:lnSpc>
                <a:spcPct val="135000"/>
              </a:lnSpc>
              <a:buFont typeface="Wingdings" panose="05000000000000000000" pitchFamily="2" charset="2"/>
              <a:buChar char="q"/>
            </a:pPr>
            <a:r>
              <a:rPr lang="fr-FR" sz="10400" dirty="0"/>
              <a:t>L’exploitation sécurisée  et durable des aménagements</a:t>
            </a:r>
            <a:r>
              <a:rPr lang="fr-FR" sz="10200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2453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ACA8-7808-DD4E-86F3-0771B7F3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82" y="527656"/>
            <a:ext cx="11509118" cy="793115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234E77"/>
                </a:solidFill>
              </a:rPr>
              <a:t>Quels sont les messages clés que vous communiquez aux parties prenantes que vous essayez d'influencer ?</a:t>
            </a:r>
            <a:endParaRPr lang="en-GB" dirty="0">
              <a:solidFill>
                <a:srgbClr val="234E77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BA2C7A-99A1-F043-A05A-351E1768A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9291" y="1956635"/>
            <a:ext cx="10825659" cy="4754265"/>
          </a:xfrm>
        </p:spPr>
        <p:txBody>
          <a:bodyPr>
            <a:normAutofit/>
          </a:bodyPr>
          <a:lstStyle/>
          <a:p>
            <a:pPr marL="457200" indent="-5715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tx1"/>
                </a:solidFill>
              </a:rPr>
              <a:t>« </a:t>
            </a:r>
            <a:r>
              <a:rPr lang="fr-FR" sz="2800" b="1" i="1" dirty="0">
                <a:solidFill>
                  <a:schemeClr val="tx1"/>
                </a:solidFill>
              </a:rPr>
              <a:t>La sécurisation foncière des acteurs ruraux est une condition incontournable pour un développement économique et social durable</a:t>
            </a:r>
            <a:r>
              <a:rPr lang="fr-FR" sz="2800" dirty="0">
                <a:solidFill>
                  <a:schemeClr val="tx1"/>
                </a:solidFill>
              </a:rPr>
              <a:t> »;</a:t>
            </a:r>
          </a:p>
          <a:p>
            <a:pPr marL="457200" indent="-5715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tx1"/>
                </a:solidFill>
              </a:rPr>
              <a:t>« </a:t>
            </a:r>
            <a:r>
              <a:rPr lang="fr-FR" sz="2800" b="1" i="1" dirty="0">
                <a:solidFill>
                  <a:schemeClr val="tx1"/>
                </a:solidFill>
              </a:rPr>
              <a:t>la nécessité </a:t>
            </a:r>
            <a:r>
              <a:rPr lang="fr-FR" sz="2800" dirty="0">
                <a:solidFill>
                  <a:schemeClr val="tx1"/>
                </a:solidFill>
              </a:rPr>
              <a:t>d</a:t>
            </a:r>
            <a:r>
              <a:rPr lang="fr-FR" sz="2800" b="1" i="1" dirty="0">
                <a:solidFill>
                  <a:schemeClr val="tx1"/>
                </a:solidFill>
              </a:rPr>
              <a:t>’utiliser une démarche ad hoc (harmonisée) en attendant l’opérationnalisation de la loi 034 à travers la mise en place des différentes instances foncières</a:t>
            </a:r>
            <a:r>
              <a:rPr lang="fr-FR" sz="2800" dirty="0">
                <a:solidFill>
                  <a:schemeClr val="tx1"/>
                </a:solidFill>
              </a:rPr>
              <a:t> »;</a:t>
            </a:r>
          </a:p>
          <a:p>
            <a:pPr marL="457200" indent="-5715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tx1"/>
                </a:solidFill>
              </a:rPr>
              <a:t>« </a:t>
            </a:r>
            <a:r>
              <a:rPr lang="fr-FR" sz="2800" b="1" i="1" dirty="0">
                <a:solidFill>
                  <a:schemeClr val="tx1"/>
                </a:solidFill>
              </a:rPr>
              <a:t>La légalité et la légitimité foncière devrait permettre aux bénéficiaires des terres d’exploiter durablement leurs propriétés</a:t>
            </a:r>
            <a:r>
              <a:rPr lang="fr-FR" sz="2800" dirty="0">
                <a:solidFill>
                  <a:schemeClr val="tx1"/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43200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0DC09-4FCB-C14D-A307-DC3DFEFB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283" y="297756"/>
            <a:ext cx="5417389" cy="465663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rgbClr val="FFC000"/>
                </a:solidFill>
              </a:rPr>
              <a:t>Quelles preuves utilisez vous en appui à votre message?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1D05DB3-850F-AD43-96E9-1AECE1B32D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413" y="530588"/>
            <a:ext cx="5408158" cy="5931172"/>
          </a:xfrm>
        </p:spPr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F25AA5-AF69-6446-B13D-163784A729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1" y="1223682"/>
            <a:ext cx="5843586" cy="4982506"/>
          </a:xfrm>
        </p:spPr>
        <p:txBody>
          <a:bodyPr>
            <a:normAutofit/>
          </a:bodyPr>
          <a:lstStyle/>
          <a:p>
            <a:pPr algn="just"/>
            <a:r>
              <a:rPr lang="fr-FR" sz="2000" dirty="0"/>
              <a:t>Les preuves sont basées sur les textes, les bonnes pratiques, les expériences vécues et capitalisées : </a:t>
            </a:r>
          </a:p>
          <a:p>
            <a:pPr lvl="0" algn="just"/>
            <a:r>
              <a:rPr lang="fr-FR" sz="2000" b="1" dirty="0"/>
              <a:t>les preuves relatives aux textes :</a:t>
            </a:r>
            <a:r>
              <a:rPr lang="fr-FR" sz="2000" dirty="0"/>
              <a:t> les lois (034-2009 portant régime foncier rural, la loi 032-2012 portant RAF), les décrets d’application des lois, guides relatifs à la sécurisation foncières;</a:t>
            </a:r>
          </a:p>
          <a:p>
            <a:pPr lvl="0" algn="just"/>
            <a:r>
              <a:rPr lang="fr-FR" sz="2000" b="1" dirty="0"/>
              <a:t>les preuves basées sur les expériences capitalisées : </a:t>
            </a:r>
            <a:r>
              <a:rPr lang="fr-FR" sz="2000" dirty="0"/>
              <a:t>les exemples de conflits liés à la non prise en compte des textes dans la gestion du foncier; les litiges liés au foncier; les exemples réussis des localités impactées; </a:t>
            </a:r>
          </a:p>
          <a:p>
            <a:pPr lvl="0" algn="just"/>
            <a:r>
              <a:rPr lang="fr-FR" sz="2000" dirty="0"/>
              <a:t>Les voyages d’études entre les acteurs des collectivités locales sur les expériences (cas de la commune de Boudry, province du Ganzourgou, région du Plateau-Central).</a:t>
            </a:r>
          </a:p>
          <a:p>
            <a:pPr algn="just"/>
            <a:endParaRPr lang="en-US" sz="32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1B6C4B2-2282-493E-A0A4-98D695642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52" y="297756"/>
            <a:ext cx="4373880" cy="328422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9386EF8-7A7E-4B29-A1A7-7E4AE48F3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52" y="3490414"/>
            <a:ext cx="436626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79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0DC09-4FCB-C14D-A307-DC3DFEFB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099" y="186149"/>
            <a:ext cx="5630489" cy="465663"/>
          </a:xfrm>
        </p:spPr>
        <p:txBody>
          <a:bodyPr>
            <a:no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Quelles expériences et réussites du projet sous-tendent les messages que vous communiquez ?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F25AA5-AF69-6446-B13D-163784A729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723569"/>
            <a:ext cx="5843588" cy="5482619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dirty="0"/>
              <a:t> </a:t>
            </a:r>
            <a:r>
              <a:rPr lang="fr-FR" sz="2000" dirty="0"/>
              <a:t>Tenue régulière des intenses régionales de sécurisation Foncière en milieu rural (CORE-SFR) pour alimenter les réflexions sur les politiques en la matière;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dirty="0"/>
              <a:t>Tenue régulière des ateliers communaux d’information / sensibilisation et de réflexion sur le processus de sécurisation foncière;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dirty="0"/>
              <a:t>Formation des personnes en charge de la mise en œuvre;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dirty="0"/>
              <a:t>Réduction sensible des conflits entre agriculteurs et Éleveurs;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dirty="0"/>
              <a:t>Documents (textes de lois en français facile, et traduits en langues locales) et guides en matières foncière développés;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dirty="0"/>
              <a:t>Réalisation de 478 ententes foncières formalisées qui couvrent 6 775 ha de terres aménagées.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9F5CFD8-FE21-4968-9E0B-90ED8FFFF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4" y="99747"/>
            <a:ext cx="4625340" cy="324612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28B0323-F34A-4A3D-868F-2F2A4EB6D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4" y="3560294"/>
            <a:ext cx="46101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34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0DC09-4FCB-C14D-A307-DC3DFEFB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099" y="186149"/>
            <a:ext cx="5630489" cy="46566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234E77"/>
                </a:solidFill>
              </a:rPr>
              <a:t>Comment </a:t>
            </a:r>
            <a:r>
              <a:rPr lang="en-US" sz="2400" dirty="0" err="1">
                <a:solidFill>
                  <a:srgbClr val="234E77"/>
                </a:solidFill>
              </a:rPr>
              <a:t>communiquez-vous</a:t>
            </a:r>
            <a:r>
              <a:rPr lang="en-US" sz="2400" dirty="0">
                <a:solidFill>
                  <a:srgbClr val="234E77"/>
                </a:solidFill>
              </a:rPr>
              <a:t> le message?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F25AA5-AF69-6446-B13D-163784A729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914400"/>
            <a:ext cx="5843588" cy="5291788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600" dirty="0"/>
              <a:t>  Ateliers villageois, communaux, provinciaux, régionaux et national;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600" dirty="0"/>
              <a:t> Formations et visites d'échanges;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600" dirty="0"/>
              <a:t> Communication de masse: émissions radio et télé, théâtres forum, films, causeries débats, etc.;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600" dirty="0"/>
              <a:t> Utilisation des bulletins d’information périodique de l’ONF-BF.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sz="19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sz="19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DEEA116-AE40-4B99-9A11-E4F13B3D3515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4" y="3819687"/>
            <a:ext cx="4456800" cy="28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C7E4D04-46D6-49B6-933E-92A82C50A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58" y="117000"/>
            <a:ext cx="4417746" cy="331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6867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6F1FF-244C-F04A-8F0F-1F04FBF95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237" y="457200"/>
            <a:ext cx="6537043" cy="956821"/>
          </a:xfrm>
        </p:spPr>
        <p:txBody>
          <a:bodyPr>
            <a:noAutofit/>
          </a:bodyPr>
          <a:lstStyle/>
          <a:p>
            <a:r>
              <a:rPr lang="fr" sz="2800" dirty="0">
                <a:solidFill>
                  <a:schemeClr val="accent1">
                    <a:lumMod val="75000"/>
                  </a:schemeClr>
                </a:solidFill>
              </a:rPr>
              <a:t>Qu'est-ce qui a bien fonctionné dans votre approche de plaidoyer?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86B87-9798-9046-BFBE-4D2B58C1DE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65230" y="1552756"/>
            <a:ext cx="8899769" cy="5089344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tx1"/>
                </a:solidFill>
              </a:rPr>
              <a:t>Une meilleure clarification des règles de gestion foncière avec des textes juridiques adaptés au besoin des utilisateurs qui a facilité l’adhésion des populations;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tx1"/>
                </a:solidFill>
              </a:rPr>
              <a:t>La démarche participative et inclusive dans la conduite du processus (l’implication des autorités traditionnelles, administratives et locales) ;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tx1"/>
                </a:solidFill>
              </a:rPr>
              <a:t>Les canaux de communication utilisés et les outils adaptés ont permis une large diffusion des textes ;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tx1"/>
                </a:solidFill>
              </a:rPr>
              <a:t>Les renforcements de capacités des acteurs impliqués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49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6F1FF-244C-F04A-8F0F-1F04FBF95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237" y="457200"/>
            <a:ext cx="6537043" cy="956821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Que feriez-vous différemment dans votre approche?</a:t>
            </a:r>
            <a:endParaRPr lang="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86B87-9798-9046-BFBE-4D2B58C1DE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65230" y="1552756"/>
            <a:ext cx="8899769" cy="341294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600" b="1" dirty="0">
                <a:solidFill>
                  <a:schemeClr val="tx1"/>
                </a:solidFill>
              </a:rPr>
              <a:t> Une meilleure implication des services des domaines, du cadastre, des STD des ressources animales et de l’Environnement;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600" b="1" dirty="0">
                <a:solidFill>
                  <a:schemeClr val="tx1"/>
                </a:solidFill>
              </a:rPr>
              <a:t> Le développement d’un partenariat avec les ONG locales pour la prise en compte des groupes vulnérables (Genre, jeunes et personnes déplacées) pour une meilleure communication de masse.</a:t>
            </a:r>
          </a:p>
          <a:p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21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5285</TotalTime>
  <Words>1047</Words>
  <Application>Microsoft Office PowerPoint</Application>
  <PresentationFormat>Grand écran</PresentationFormat>
  <Paragraphs>67</Paragraphs>
  <Slides>11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Burkina Faso – Projet Neer Tamba Presenté Par Sidbéwindin Simon KABORE, Responsable Suivi Environnemental</vt:lpstr>
      <vt:lpstr>Les principaux  acteurs que le Projet tente d’influencer sur le foncier? </vt:lpstr>
      <vt:lpstr>Quel résultat ou changement de comportement essayez-vous de réaliser auprès de ces acteurs?  </vt:lpstr>
      <vt:lpstr>Quels sont les messages clés que vous communiquez aux parties prenantes que vous essayez d'influencer ?</vt:lpstr>
      <vt:lpstr>Quelles preuves utilisez vous en appui à votre message? </vt:lpstr>
      <vt:lpstr>Quelles expériences et réussites du projet sous-tendent les messages que vous communiquez ? </vt:lpstr>
      <vt:lpstr>Comment communiquez-vous le message?</vt:lpstr>
      <vt:lpstr>Qu'est-ce qui a bien fonctionné dans votre approche de plaidoyer?</vt:lpstr>
      <vt:lpstr>Que feriez-vous différemment dans votre approche?</vt:lpstr>
      <vt:lpstr>Quelles leçons souhaitez-vous partager avec les autres pays RFS ?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 Name: Title of Project</dc:title>
  <dc:creator>Constance Neely</dc:creator>
  <cp:lastModifiedBy>Dramane PARE NT</cp:lastModifiedBy>
  <cp:revision>112</cp:revision>
  <dcterms:created xsi:type="dcterms:W3CDTF">2018-04-12T13:27:56Z</dcterms:created>
  <dcterms:modified xsi:type="dcterms:W3CDTF">2021-11-23T09:55:13Z</dcterms:modified>
</cp:coreProperties>
</file>